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>
        <p:scale>
          <a:sx n="106" d="100"/>
          <a:sy n="106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E3BC-9037-F44A-9176-B6ADEC842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1A795-EDE3-3042-8228-CE1FDB14A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0AB8-AD33-0C40-85DF-E1B435DE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25B4-362A-F448-81CE-E1D9D965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45CE-91C3-6948-8869-FCD63CF8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9055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7FF6-5D46-0E44-A8CB-199124FB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3F24D-29B5-4E49-97C4-81BA867AF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63CD-8EBC-884F-92B1-003C7108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AC83-E71B-0748-BAA3-763F62B4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A1F5-170C-0047-8933-A2CA92F9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7906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7ADBF-F3FD-C04F-849A-B5FBB3D06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B0D5-8BA3-1E45-88C6-F93AE68BB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6600-60EA-6843-B274-0A694B7D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F58C-9C87-4446-866B-600A7E31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F0B5-FCCC-FE49-90FC-54302C41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055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A890-8B5B-3044-9FB2-1923675C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91A3-1F1E-174D-9599-212BF061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F3BC-7E86-8846-82E2-3EBBFA0B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F7F8-0607-BF4F-9872-C1EFC956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46C7-D067-7F4B-B78D-5F385811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1441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15B3-AA70-504E-8849-2442B1C7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EF48-BF24-1543-8C57-F1DC2D6C9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3DFC-CD8F-B244-9C8A-37E41C0C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D4BF-E92F-D448-9D7B-5C76E98F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F66F-99AD-3C45-9D05-FC687BC2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7090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D7F9-0AB0-D945-8CB6-7786300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AB6E-B8E5-964C-B37C-D6CA94598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67061-0A7E-9841-B2ED-FAD64ADCA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6CA9C-F1C8-1F48-89D4-D8666437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151CE-E7B9-3D4E-9E53-3BA9485E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92AE5-EB14-6F44-B115-F2845E87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7610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7D13-6975-754D-85B8-BD3DCA8E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F911-E709-7447-8BA8-A7934BFE1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1E087-1ED8-6748-8329-B9E9B46C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09AD9-FA45-8247-84B2-1772AD90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28D8F-C884-F84E-BD03-A12468531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B206-EE64-8B43-BABF-903B9D9E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98684-866E-584D-A10B-56F1E8A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4EF7F-2C88-3F4B-9343-083DF059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324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DFC5-ACF9-5542-B478-03D3FEEE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DDD54-3C51-6B47-8C22-B3D8B32A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646DD-0D87-CE45-A829-FF5E3AEC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2606B-EDCF-9640-AF7D-AE112426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7057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98170-31DA-9044-908D-523AE196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9F1DD-2441-5344-B0FA-295909DA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3FA37-A49F-A440-AD00-CE54675F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641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C723-FD96-2A48-A038-9955C5E8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B6B7-32EF-5F41-B283-396AA0E8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771F2-D88C-E84C-8B53-852398AE9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4BFE5-58E6-A34A-98B4-D8CA522C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BA705-200B-DE42-AD68-544660AE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C694-5D9A-7B40-ACA6-5073A2B2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015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8761-CCCD-C54F-914B-63A3DAA0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DB9C1-EC9E-D74D-A410-6C5E2F0AC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E011E-8D77-FC49-9515-85C011892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76F8-F1E4-BC40-B1B2-51161D83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7FF4-CC92-FF4B-835C-3BD8DBD9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3071C-7E9E-C44A-B507-CF976975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0747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B6B00-9367-FB49-BB89-28D19499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EF4C3-DEAC-984F-A2B7-EDDBF34B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E598-5FAE-C743-A94E-369751FAC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B6C4-7010-A040-B2B0-75C39316B777}" type="datetimeFigureOut">
              <a:rPr lang="en-CO" smtClean="0"/>
              <a:t>16/09/21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9808-BAE9-8D42-A2DD-8631DAF53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359A-FEE5-9149-8122-A1D581594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7E85-A88B-EE41-8621-7DE5883C8C6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500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D579202-B48B-3243-9F43-2E9D054B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24" y="104156"/>
            <a:ext cx="6095998" cy="83569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8F8F5DC-5250-6947-A67C-99387C608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23" y="4569030"/>
            <a:ext cx="6096000" cy="2050565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84A500B6-BA85-A249-B7A9-E7D761E32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623" y="771844"/>
            <a:ext cx="6095998" cy="36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7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D2448B9-A3F4-CB48-899B-1779EA719612}"/>
              </a:ext>
            </a:extLst>
          </p:cNvPr>
          <p:cNvGrpSpPr/>
          <p:nvPr/>
        </p:nvGrpSpPr>
        <p:grpSpPr>
          <a:xfrm>
            <a:off x="2988254" y="1524639"/>
            <a:ext cx="5831282" cy="2840884"/>
            <a:chOff x="1321686" y="403761"/>
            <a:chExt cx="9103426" cy="4798977"/>
          </a:xfrm>
        </p:grpSpPr>
        <p:pic>
          <p:nvPicPr>
            <p:cNvPr id="3" name="Picture 2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8EDF9B9D-3406-774C-B102-B5A385D50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0286"/>
            <a:stretch/>
          </p:blipFill>
          <p:spPr>
            <a:xfrm>
              <a:off x="1321686" y="514042"/>
              <a:ext cx="4203700" cy="2431080"/>
            </a:xfrm>
            <a:prstGeom prst="rect">
              <a:avLst/>
            </a:prstGeom>
          </p:spPr>
        </p:pic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770D2876-27B9-2747-A5A3-931AC7FE3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9167" y="3734791"/>
              <a:ext cx="4309135" cy="1467947"/>
            </a:xfrm>
            <a:prstGeom prst="rect">
              <a:avLst/>
            </a:prstGeom>
          </p:spPr>
        </p:pic>
        <p:pic>
          <p:nvPicPr>
            <p:cNvPr id="7" name="Picture 6" descr="A picture containing arrow&#10;&#10;Description automatically generated">
              <a:extLst>
                <a:ext uri="{FF2B5EF4-FFF2-40B4-BE49-F238E27FC236}">
                  <a16:creationId xmlns:a16="http://schemas.microsoft.com/office/drawing/2014/main" id="{2EC64A26-34BD-6A45-86FA-DEB24E1A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4912" y="3992514"/>
              <a:ext cx="4140200" cy="952500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73AFF0C8-8ED8-C142-8454-1A87930610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286"/>
            <a:stretch/>
          </p:blipFill>
          <p:spPr>
            <a:xfrm>
              <a:off x="6221412" y="514042"/>
              <a:ext cx="4203700" cy="243108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BF97C7-49C0-8344-801C-71E1EF479F83}"/>
                </a:ext>
              </a:extLst>
            </p:cNvPr>
            <p:cNvSpPr/>
            <p:nvPr/>
          </p:nvSpPr>
          <p:spPr>
            <a:xfrm>
              <a:off x="1321686" y="403761"/>
              <a:ext cx="9103426" cy="271944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68841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OLMOS</dc:creator>
  <cp:lastModifiedBy>JUAN OLMOS</cp:lastModifiedBy>
  <cp:revision>3</cp:revision>
  <dcterms:created xsi:type="dcterms:W3CDTF">2021-09-16T03:53:03Z</dcterms:created>
  <dcterms:modified xsi:type="dcterms:W3CDTF">2021-09-17T08:42:17Z</dcterms:modified>
</cp:coreProperties>
</file>