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834"/>
    <a:srgbClr val="F9ADAD"/>
    <a:srgbClr val="21D1D1"/>
    <a:srgbClr val="2C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48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79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29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72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24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634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5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6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01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4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08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3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3235-BCF0-436C-A51B-A75D953C8C42}" type="datetimeFigureOut">
              <a:rPr lang="es-CO" smtClean="0"/>
              <a:t>9/11/2021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756F-2A6A-4606-80C4-6F7BD4DF9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059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6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9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slide" Target="slide1.xml"/><Relationship Id="rId9" Type="http://schemas.openxmlformats.org/officeDocument/2006/relationships/slide" Target="slide5.xml"/><Relationship Id="rId1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slide" Target="slide1.xml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-13637987" y="1"/>
            <a:ext cx="26060400" cy="6858000"/>
            <a:chOff x="-13637986" y="0"/>
            <a:chExt cx="26060400" cy="7818309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2496457" cy="2599755"/>
            </a:xfrm>
            <a:prstGeom prst="rect">
              <a:avLst/>
            </a:prstGeom>
            <a:solidFill>
              <a:srgbClr val="2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-13637986" y="2598712"/>
              <a:ext cx="26060400" cy="5219597"/>
            </a:xfrm>
            <a:prstGeom prst="rect">
              <a:avLst/>
            </a:prstGeom>
            <a:solidFill>
              <a:srgbClr val="2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19316" y="1553022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HERRAMIENTAS Y VIRTUALIZACION</a:t>
            </a:r>
            <a:endParaRPr lang="es-CO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685144" y="1553019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CONFIGURACION NAGIOS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0972" y="1599185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IMPLEMENTACION NAGIOS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7416800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782628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CONCLUSION</a:t>
            </a:r>
            <a:endParaRPr lang="es-CO" dirty="0"/>
          </a:p>
        </p:txBody>
      </p:sp>
      <p:pic>
        <p:nvPicPr>
          <p:cNvPr id="1026" name="Picture 2" descr="Icono Herramienta, herramientas, ajustes Gratis de Mini Icon Set General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3020831" y="290785"/>
            <a:ext cx="12163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s de computadora símbolo herramienta, destornillador, diverso,  técnica, logo png | PNGWi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660401" y="290785"/>
            <a:ext cx="120400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s De Equipo, Datos, La Implementación De Software imagen png - imagen  transparente descarga gratuita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5393603" y="290785"/>
            <a:ext cx="1273096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s - Iconos gratis de márketi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21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s de Conclusión - 1,683 iconos vectoriales gratis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RINCIPAL" descr="Iconos de computadora símbolo herramienta, destornillador, diverso,  técnica, logo png | PNGWi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4476662" y="3744681"/>
            <a:ext cx="3106978" cy="31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conos de computadora símbolo herramienta, destornillador, diverso,  técnica, logo png | PNGWi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778909" y="3161649"/>
            <a:ext cx="779904" cy="7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conos de computadora símbolo herramienta, destornillador, diverso,  técnica, logo png | PNGWi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778909" y="5172516"/>
            <a:ext cx="779904" cy="7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conos de computadora símbolo herramienta, destornillador, diverso,  técnica, logo png | PNGWi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8260562" y="3161649"/>
            <a:ext cx="779904" cy="7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788209" y="3123289"/>
            <a:ext cx="2372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HERRAMIENTAS UTILIZADAS: </a:t>
            </a:r>
            <a:r>
              <a:rPr lang="es-ES" dirty="0" smtClean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VAGRANT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VIRTUALBOX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APACHE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NAGIOS</a:t>
            </a:r>
            <a:endParaRPr lang="es-CO" dirty="0"/>
          </a:p>
        </p:txBody>
      </p:sp>
      <p:sp>
        <p:nvSpPr>
          <p:cNvPr id="22" name="CuadroTexto 21">
            <a:hlinkClick r:id="rId11" action="ppaction://hlinksldjump"/>
          </p:cNvPr>
          <p:cNvSpPr txBox="1"/>
          <p:nvPr/>
        </p:nvSpPr>
        <p:spPr>
          <a:xfrm>
            <a:off x="1864409" y="5178823"/>
            <a:ext cx="237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CONFIGURACION MAQUINA:</a:t>
            </a:r>
          </a:p>
          <a:p>
            <a:r>
              <a:rPr lang="es-ES" dirty="0" smtClean="0"/>
              <a:t>clip para ver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250868" y="3439882"/>
            <a:ext cx="252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NAGIOS: </a:t>
            </a:r>
            <a:r>
              <a:rPr lang="es-ES" dirty="0" smtClean="0"/>
              <a:t>ES UN SISTEMA DE MONITORIZACION DE REDES DE CODIGO ABIERTO QUE PERMITE VILIGAR EQUIPOS Y SERVICIOS</a:t>
            </a:r>
            <a:endParaRPr lang="es-CO" dirty="0"/>
          </a:p>
        </p:txBody>
      </p:sp>
      <p:cxnSp>
        <p:nvCxnSpPr>
          <p:cNvPr id="21" name="Conector curvado 20"/>
          <p:cNvCxnSpPr>
            <a:stCxn id="16" idx="0"/>
            <a:endCxn id="11" idx="3"/>
          </p:cNvCxnSpPr>
          <p:nvPr/>
        </p:nvCxnSpPr>
        <p:spPr>
          <a:xfrm rot="16200000" flipH="1" flipV="1">
            <a:off x="4967680" y="2937981"/>
            <a:ext cx="255771" cy="1869170"/>
          </a:xfrm>
          <a:prstGeom prst="curvedConnector4">
            <a:avLst>
              <a:gd name="adj1" fmla="val -89377"/>
              <a:gd name="adj2" fmla="val 9155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endCxn id="19" idx="2"/>
          </p:cNvCxnSpPr>
          <p:nvPr/>
        </p:nvCxnSpPr>
        <p:spPr>
          <a:xfrm>
            <a:off x="6666701" y="3744682"/>
            <a:ext cx="1983813" cy="209819"/>
          </a:xfrm>
          <a:prstGeom prst="curvedConnector4">
            <a:avLst>
              <a:gd name="adj1" fmla="val 40172"/>
              <a:gd name="adj2" fmla="val 2089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curvado 41"/>
          <p:cNvCxnSpPr/>
          <p:nvPr/>
        </p:nvCxnSpPr>
        <p:spPr>
          <a:xfrm rot="10800000">
            <a:off x="3847230" y="5619750"/>
            <a:ext cx="1048623" cy="34561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3847229" y="2677914"/>
            <a:ext cx="480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HERRAMIENTAS Y VIRTUALIZACION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85316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6.googleusercontent.com/MQLPTaNYH-tJcIq2DUoW8gGD2oWfSrcxNFDLcUZgzpfYeTL0gZGfayhuk6ENKpnH9uiShQGsNb6iOjnz3vuW7IVP_jIWDsnuL-7g4HQlBg4ltkmuozomu3MdaNg4dKEkJ3qq8IFd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1"/>
          <a:stretch/>
        </p:blipFill>
        <p:spPr bwMode="auto">
          <a:xfrm>
            <a:off x="1" y="0"/>
            <a:ext cx="409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BdtRmSEmoFpsxlOl1CswmSfTcvouRD0vwHI5zkP8edoC32BvFrr8JXIvVfftYnNwRzacaxqVtbe-wFcsKhThzZBW1cEIY_wrzPidTJyyoculeEGNa9B9b4xF9pM6cy0zv4OS6atA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0"/>
            <a:ext cx="80962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6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atadog - Panorama IT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715000" cy="21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atadog: precios, funciones y opiniones | GetApp Colombia 202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6502658" cy="218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Alternativas a Dotcom-Monitor - Dotcom-Monitor Web Monitore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37"/>
            <a:ext cx="5715000" cy="20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Monitis: precios, funciones y opiniones | GetApp España 202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77" y="2187036"/>
            <a:ext cx="6407281" cy="20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Azure Monitor Community - Cloud, Systems Management and Automation"/>
          <p:cNvSpPr>
            <a:spLocks noChangeAspect="1" noChangeArrowheads="1"/>
          </p:cNvSpPr>
          <p:nvPr/>
        </p:nvSpPr>
        <p:spPr bwMode="auto">
          <a:xfrm>
            <a:off x="155574" y="-144463"/>
            <a:ext cx="3692525" cy="36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76" name="Picture 12" descr="Azure Monitor Alerting - Cloud, Systems Management and Automatio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9673"/>
            <a:ext cx="5810377" cy="26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Introducción a Azure Monitor - Azure Monitor | Microsoft Docs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77" y="4374072"/>
            <a:ext cx="6407281" cy="25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4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-11243127" y="1"/>
            <a:ext cx="26060400" cy="6858000"/>
            <a:chOff x="-13637986" y="0"/>
            <a:chExt cx="26060400" cy="7818309"/>
          </a:xfrm>
          <a:solidFill>
            <a:schemeClr val="bg2">
              <a:lumMod val="75000"/>
            </a:schemeClr>
          </a:solidFill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2496457" cy="25997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-13637986" y="2598712"/>
              <a:ext cx="26060400" cy="5219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19316" y="1553022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HERRAMIENTAS Y VIRTUALIZACION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685144" y="1553019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CONFIGURACION NAGIOS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0972" y="1599185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IMPLEMENTACION NAGIOS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7416800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782628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CONCLUSION</a:t>
            </a:r>
            <a:endParaRPr lang="es-CO" dirty="0"/>
          </a:p>
        </p:txBody>
      </p:sp>
      <p:pic>
        <p:nvPicPr>
          <p:cNvPr id="1026" name="Picture 2" descr="Icono Herramienta, herramientas, ajustes Gratis de Mini Icon Set Genera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3020831" y="290785"/>
            <a:ext cx="12163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s de computadora símbolo herramienta, destornillador, diverso,  técnica, logo png | PNGWing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660401" y="290785"/>
            <a:ext cx="120400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s De Equipo, Datos, La Implementación De Software imagen png - imagen  transparente descarga gratuita">
            <a:hlinkClick r:id="rId5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5393603" y="290785"/>
            <a:ext cx="1273096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s - Iconos gratis de márketi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21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s de Conclusión - 1,683 iconos vectoriales gratis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hlinkClick r:id="rId11" action="ppaction://hlinksldjump"/>
          </p:cNvPr>
          <p:cNvSpPr txBox="1"/>
          <p:nvPr/>
        </p:nvSpPr>
        <p:spPr>
          <a:xfrm>
            <a:off x="1864409" y="3410857"/>
            <a:ext cx="2973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INSTALACION NAGIOS: </a:t>
            </a:r>
            <a:r>
              <a:rPr lang="es-ES" dirty="0" smtClean="0"/>
              <a:t>DESPUÉS DE HABER MONTADO LAS MÁQUINAS VIRTUALES Y HABERLAS APROVISIONADO, INCLUYENDO LA INSTALACIÓN RÁPIDA DE NAGIOS</a:t>
            </a:r>
          </a:p>
          <a:p>
            <a:r>
              <a:rPr lang="es-ES" i="1" u="sng" dirty="0" smtClean="0"/>
              <a:t>CLICK AQUÍ PARA VER MAS</a:t>
            </a:r>
            <a:endParaRPr lang="es-CO" i="1" u="sng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250868" y="3556000"/>
            <a:ext cx="2693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ACEPTADOS LOS TÉRMINOS, NOS REDIRIGE HACIA LA PÁGINA DE INICIO DE SESIÓN, PARA LUEGO YA PODER CONFIGURAR LOS DIFERENTES ASISTENTES DE MONITOREO QUE NOS OFRECE NAGIOS.</a:t>
            </a:r>
            <a:endParaRPr lang="es-CO" dirty="0"/>
          </a:p>
        </p:txBody>
      </p:sp>
      <p:cxnSp>
        <p:nvCxnSpPr>
          <p:cNvPr id="45" name="Conector curvado 44"/>
          <p:cNvCxnSpPr>
            <a:endCxn id="34" idx="2"/>
          </p:cNvCxnSpPr>
          <p:nvPr/>
        </p:nvCxnSpPr>
        <p:spPr>
          <a:xfrm rot="5400000" flipH="1" flipV="1">
            <a:off x="6798368" y="4644745"/>
            <a:ext cx="1862979" cy="1705615"/>
          </a:xfrm>
          <a:prstGeom prst="curvedConnector3">
            <a:avLst>
              <a:gd name="adj1" fmla="val 909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RINCIPAL" descr="Icono Herramienta, herramientas, ajustes Gratis de Mini Icon Set Gener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5032736" y="4017475"/>
            <a:ext cx="2595184" cy="26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cono Herramienta, herramientas, ajustes Gratis de Mini Icon Set Genera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547773" y="3984611"/>
            <a:ext cx="1042162" cy="10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cono Herramienta, herramientas, ajustes Gratis de Mini Icon Set Genera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8061584" y="3517345"/>
            <a:ext cx="1042162" cy="10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3847229" y="2677914"/>
            <a:ext cx="480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CONFIGURACION NAGIOS</a:t>
            </a:r>
            <a:endParaRPr lang="es-CO" sz="2400" b="1" dirty="0"/>
          </a:p>
        </p:txBody>
      </p:sp>
      <p:cxnSp>
        <p:nvCxnSpPr>
          <p:cNvPr id="54" name="Conector curvado 53"/>
          <p:cNvCxnSpPr/>
          <p:nvPr/>
        </p:nvCxnSpPr>
        <p:spPr>
          <a:xfrm rot="16200000" flipV="1">
            <a:off x="4713569" y="4881266"/>
            <a:ext cx="1925463" cy="1569967"/>
          </a:xfrm>
          <a:prstGeom prst="curvedConnector3">
            <a:avLst>
              <a:gd name="adj1" fmla="val 5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0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-8848272" y="1"/>
            <a:ext cx="26060400" cy="6858000"/>
            <a:chOff x="-13637986" y="0"/>
            <a:chExt cx="26060400" cy="7818309"/>
          </a:xfrm>
          <a:solidFill>
            <a:schemeClr val="bg1">
              <a:lumMod val="95000"/>
            </a:schemeClr>
          </a:solidFill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2496457" cy="25997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-13637986" y="2598712"/>
              <a:ext cx="26060400" cy="5219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19316" y="1553022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HERRAMIENTAS Y VIRTUALIZACION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685144" y="1553019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CONFIGURACION NAGIOS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0972" y="1599185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IMPLEMENTACION NAGIOS</a:t>
            </a:r>
            <a:endParaRPr lang="es-CO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416800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782628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CONCLUSION</a:t>
            </a:r>
            <a:endParaRPr lang="es-CO" dirty="0"/>
          </a:p>
        </p:txBody>
      </p:sp>
      <p:pic>
        <p:nvPicPr>
          <p:cNvPr id="1026" name="Picture 2" descr="Icono Herramienta, herramientas, ajustes Gratis de Mini Icon Set General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3020831" y="290785"/>
            <a:ext cx="12163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s de computadora símbolo herramienta, destornillador, diverso,  técnica, logo png | PNGWing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660401" y="290785"/>
            <a:ext cx="120400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s De Equipo, Datos, La Implementación De Software imagen png - imagen  transparente descarga gratuit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5393603" y="290785"/>
            <a:ext cx="1273096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s - Iconos gratis de márketi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21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s de Conclusión - 1,683 iconos vectoriales gratis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864409" y="3497942"/>
            <a:ext cx="237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ALCANCE: </a:t>
            </a:r>
            <a:r>
              <a:rPr lang="es-ES" dirty="0"/>
              <a:t>este software tenemos la posibilidad de monitorear diversos servicios ya sean en la misma máquina, en red, o totalmente externas</a:t>
            </a:r>
            <a:endParaRPr lang="es-CO" dirty="0"/>
          </a:p>
        </p:txBody>
      </p:sp>
      <p:sp>
        <p:nvSpPr>
          <p:cNvPr id="23" name="CuadroTexto 22">
            <a:hlinkClick r:id="rId11" action="ppaction://hlinksldjump"/>
          </p:cNvPr>
          <p:cNvSpPr txBox="1"/>
          <p:nvPr/>
        </p:nvSpPr>
        <p:spPr>
          <a:xfrm>
            <a:off x="9250868" y="3643085"/>
            <a:ext cx="237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 err="1" smtClean="0"/>
              <a:t>Click</a:t>
            </a:r>
            <a:r>
              <a:rPr lang="es-ES" b="1" i="1" u="sng" dirty="0" smtClean="0"/>
              <a:t> </a:t>
            </a:r>
            <a:r>
              <a:rPr lang="es-ES" b="1" i="1" u="sng" dirty="0" smtClean="0">
                <a:hlinkClick r:id="rId11" action="ppaction://hlinksldjump"/>
              </a:rPr>
              <a:t>para</a:t>
            </a:r>
            <a:r>
              <a:rPr lang="es-ES" b="1" i="1" u="sng" dirty="0" smtClean="0"/>
              <a:t> ver ejemplo de instalación ftp</a:t>
            </a:r>
            <a:endParaRPr lang="es-CO" i="1" u="sng" dirty="0"/>
          </a:p>
        </p:txBody>
      </p:sp>
      <p:cxnSp>
        <p:nvCxnSpPr>
          <p:cNvPr id="21" name="Conector curvado 20"/>
          <p:cNvCxnSpPr>
            <a:stCxn id="28" idx="0"/>
            <a:endCxn id="11" idx="3"/>
          </p:cNvCxnSpPr>
          <p:nvPr/>
        </p:nvCxnSpPr>
        <p:spPr>
          <a:xfrm rot="16200000" flipH="1" flipV="1">
            <a:off x="5019578" y="3641531"/>
            <a:ext cx="228175" cy="1792970"/>
          </a:xfrm>
          <a:prstGeom prst="curvedConnector4">
            <a:avLst>
              <a:gd name="adj1" fmla="val -225419"/>
              <a:gd name="adj2" fmla="val 549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RINCIPAL" descr="Iconos De Equipo, Datos, La Implementación De Software imagen png - imagen  transparente descarga gratuita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4784267" y="4423929"/>
            <a:ext cx="2491768" cy="23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conos De Equipo, Datos, La Implementación De Software imagen png - imagen  transparente descarga gratuita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536306" y="3233765"/>
            <a:ext cx="1194032" cy="11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Iconos De Equipo, Datos, La Implementación De Software imagen png - imagen  transparente descarga gratuita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8004984" y="3233765"/>
            <a:ext cx="1194032" cy="11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3847229" y="2677914"/>
            <a:ext cx="480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IMPLEMENTACION NAGIOS</a:t>
            </a:r>
            <a:endParaRPr lang="es-CO" sz="2400" b="1" dirty="0"/>
          </a:p>
        </p:txBody>
      </p:sp>
      <p:cxnSp>
        <p:nvCxnSpPr>
          <p:cNvPr id="43" name="Conector curvado 42"/>
          <p:cNvCxnSpPr>
            <a:stCxn id="28" idx="0"/>
            <a:endCxn id="37" idx="1"/>
          </p:cNvCxnSpPr>
          <p:nvPr/>
        </p:nvCxnSpPr>
        <p:spPr>
          <a:xfrm rot="5400000" flipH="1" flipV="1">
            <a:off x="6709481" y="3128427"/>
            <a:ext cx="616172" cy="197483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hlinkClick r:id="rId14" action="ppaction://hlinksldjump"/>
          </p:cNvPr>
          <p:cNvSpPr txBox="1"/>
          <p:nvPr/>
        </p:nvSpPr>
        <p:spPr>
          <a:xfrm>
            <a:off x="9250868" y="5622785"/>
            <a:ext cx="237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 err="1" smtClean="0"/>
              <a:t>Click</a:t>
            </a:r>
            <a:r>
              <a:rPr lang="es-ES" b="1" i="1" u="sng" dirty="0" smtClean="0"/>
              <a:t> </a:t>
            </a:r>
            <a:r>
              <a:rPr lang="es-ES" b="1" i="1" u="sng" dirty="0" smtClean="0">
                <a:hlinkClick r:id="rId14" action="ppaction://hlinksldjump"/>
              </a:rPr>
              <a:t>para </a:t>
            </a:r>
            <a:r>
              <a:rPr lang="es-ES" b="1" i="1" u="sng" dirty="0" smtClean="0"/>
              <a:t>ver algunas alternativas a </a:t>
            </a:r>
            <a:r>
              <a:rPr lang="es-ES" b="1" i="1" u="sng" dirty="0" err="1" smtClean="0"/>
              <a:t>nagios</a:t>
            </a:r>
            <a:endParaRPr lang="es-CO" i="1" u="sng" dirty="0"/>
          </a:p>
        </p:txBody>
      </p:sp>
      <p:pic>
        <p:nvPicPr>
          <p:cNvPr id="49" name="Picture 6" descr="Iconos De Equipo, Datos, La Implementación De Software imagen png - imagen  transparente descarga gratuita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8004984" y="5213465"/>
            <a:ext cx="1194032" cy="114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ector curvado 49"/>
          <p:cNvCxnSpPr>
            <a:stCxn id="28" idx="0"/>
            <a:endCxn id="49" idx="1"/>
          </p:cNvCxnSpPr>
          <p:nvPr/>
        </p:nvCxnSpPr>
        <p:spPr>
          <a:xfrm rot="16200000" flipH="1">
            <a:off x="6335803" y="4118277"/>
            <a:ext cx="1363528" cy="1974833"/>
          </a:xfrm>
          <a:prstGeom prst="curvedConnector4">
            <a:avLst>
              <a:gd name="adj1" fmla="val -16765"/>
              <a:gd name="adj2" fmla="val 8154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-6438900" y="1"/>
            <a:ext cx="26060400" cy="6858000"/>
            <a:chOff x="-13637986" y="0"/>
            <a:chExt cx="26060400" cy="7818309"/>
          </a:xfrm>
          <a:solidFill>
            <a:srgbClr val="F03834"/>
          </a:solidFill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2496457" cy="25997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-13637986" y="2598712"/>
              <a:ext cx="26060400" cy="5219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19316" y="1553022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HERRAMIENTAS Y VIRTUALIZACION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685144" y="1553019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CONFIGURACION NAGIOS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0972" y="1599185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IMPLEMENTACION NAGIOS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7416800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RESULTADOS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782628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CONCLUSION</a:t>
            </a:r>
            <a:endParaRPr lang="es-CO" dirty="0"/>
          </a:p>
        </p:txBody>
      </p:sp>
      <p:pic>
        <p:nvPicPr>
          <p:cNvPr id="1026" name="Picture 2" descr="Icono Herramienta, herramientas, ajustes Gratis de Mini Icon Set General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3020831" y="290785"/>
            <a:ext cx="12163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s de computadora símbolo herramienta, destornillador, diverso,  técnica, logo png | PNGWing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660401" y="290785"/>
            <a:ext cx="120400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s De Equipo, Datos, La Implementación De Software imagen png - imagen  transparente descarga gratuita">
            <a:hlinkClick r:id="rId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5393603" y="290785"/>
            <a:ext cx="1273096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s de Conclusión - 1,683 iconos vectoriales gratis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864409" y="3439882"/>
            <a:ext cx="2372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VISUALIZACION: </a:t>
            </a:r>
            <a:r>
              <a:rPr lang="es-ES" dirty="0" smtClean="0">
                <a:solidFill>
                  <a:schemeClr val="bg1"/>
                </a:solidFill>
              </a:rPr>
              <a:t>UNA VEZ CONFIGURADOS TODOS LOS HOST O SERVICIOS SELECCIONADOS LO IMPORTANTE ES PODER TENER LA FORMA DE OBSERVAR RÁPIDAMENTE CUÁL ES EL ESTADO DE ESTOS HOSTS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3" name="CuadroTexto 22">
            <a:hlinkClick r:id="rId10" action="ppaction://hlinksldjump"/>
          </p:cNvPr>
          <p:cNvSpPr txBox="1"/>
          <p:nvPr/>
        </p:nvSpPr>
        <p:spPr>
          <a:xfrm>
            <a:off x="9238080" y="3288591"/>
            <a:ext cx="2788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PARA ELLO NAGIOS NOS OFRECE VARIAS ALTERNATIVAS PARA PODER OBSERVAR ESTOS ESTADOS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OTRA FORMA DE VER LA INFORMACIÓN DE MONITOREO ES CREANDO DASHBOARDS PERSONALIZADOS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ES" b="1" i="1" u="sng" dirty="0" err="1" smtClean="0">
                <a:solidFill>
                  <a:schemeClr val="bg1"/>
                </a:solidFill>
              </a:rPr>
              <a:t>Click</a:t>
            </a:r>
            <a:r>
              <a:rPr lang="es-ES" b="1" i="1" u="sng" dirty="0" smtClean="0">
                <a:solidFill>
                  <a:schemeClr val="bg1"/>
                </a:solidFill>
              </a:rPr>
              <a:t> aquí para ver los resultado</a:t>
            </a:r>
            <a:endParaRPr lang="es-CO" b="1" i="1" u="sng" dirty="0">
              <a:solidFill>
                <a:schemeClr val="bg1"/>
              </a:solidFill>
            </a:endParaRPr>
          </a:p>
        </p:txBody>
      </p:sp>
      <p:cxnSp>
        <p:nvCxnSpPr>
          <p:cNvPr id="21" name="Conector curvado 20"/>
          <p:cNvCxnSpPr>
            <a:stCxn id="2" idx="0"/>
            <a:endCxn id="11" idx="3"/>
          </p:cNvCxnSpPr>
          <p:nvPr/>
        </p:nvCxnSpPr>
        <p:spPr>
          <a:xfrm rot="16200000" flipH="1" flipV="1">
            <a:off x="4759068" y="3723410"/>
            <a:ext cx="764246" cy="1808020"/>
          </a:xfrm>
          <a:prstGeom prst="curvedConnector4">
            <a:avLst>
              <a:gd name="adj1" fmla="val -29912"/>
              <a:gd name="adj2" fmla="val 8251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RINCIPAL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9542" y="4245297"/>
            <a:ext cx="2351318" cy="233962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5864" y="295479"/>
            <a:ext cx="1225402" cy="121930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478" y="3237261"/>
            <a:ext cx="1091860" cy="1086428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9008" y="3237261"/>
            <a:ext cx="1091860" cy="1086428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3847229" y="2677914"/>
            <a:ext cx="480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</a:rPr>
              <a:t>RESULTADOS</a:t>
            </a:r>
            <a:endParaRPr lang="es-CO" sz="2400" b="1" dirty="0">
              <a:solidFill>
                <a:schemeClr val="bg1"/>
              </a:solidFill>
            </a:endParaRPr>
          </a:p>
        </p:txBody>
      </p:sp>
      <p:cxnSp>
        <p:nvCxnSpPr>
          <p:cNvPr id="40" name="Conector curvado 39"/>
          <p:cNvCxnSpPr>
            <a:stCxn id="2" idx="0"/>
            <a:endCxn id="34" idx="1"/>
          </p:cNvCxnSpPr>
          <p:nvPr/>
        </p:nvCxnSpPr>
        <p:spPr>
          <a:xfrm rot="5400000" flipH="1" flipV="1">
            <a:off x="6869693" y="2955983"/>
            <a:ext cx="464822" cy="2113807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8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-3942451" y="1"/>
            <a:ext cx="26060400" cy="6858000"/>
            <a:chOff x="-13637986" y="0"/>
            <a:chExt cx="26060400" cy="781830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Rectángulo 11"/>
            <p:cNvSpPr/>
            <p:nvPr/>
          </p:nvSpPr>
          <p:spPr>
            <a:xfrm>
              <a:off x="-116106" y="0"/>
              <a:ext cx="2612563" cy="25997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-13637986" y="2598712"/>
              <a:ext cx="26060400" cy="5219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319316" y="1553022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HERRAMIENTAS Y VIRTUALIZACION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685144" y="1553019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CONFIGURACION NAGIOS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0972" y="1599185"/>
            <a:ext cx="198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IMPLEMENTACION NAGIOS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7416800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RESULTADOS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782628" y="1605654"/>
            <a:ext cx="198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CONCLUSION</a:t>
            </a:r>
            <a:endParaRPr lang="es-CO" b="1" dirty="0"/>
          </a:p>
        </p:txBody>
      </p:sp>
      <p:pic>
        <p:nvPicPr>
          <p:cNvPr id="1026" name="Picture 2" descr="Icono Herramienta, herramientas, ajustes Gratis de Mini Icon Set General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1" t="20699" r="17319" b="14859"/>
          <a:stretch/>
        </p:blipFill>
        <p:spPr bwMode="auto">
          <a:xfrm>
            <a:off x="3020831" y="290785"/>
            <a:ext cx="12163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s de computadora símbolo herramienta, destornillador, diverso,  técnica, logo png | PNGWing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r="22844"/>
          <a:stretch/>
        </p:blipFill>
        <p:spPr bwMode="auto">
          <a:xfrm>
            <a:off x="660401" y="290785"/>
            <a:ext cx="1204008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s De Equipo, Datos, La Implementación De Software imagen png - imagen  transparente descarga gratuita">
            <a:hlinkClick r:id="rId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16482" b="10422"/>
          <a:stretch/>
        </p:blipFill>
        <p:spPr bwMode="auto">
          <a:xfrm>
            <a:off x="5393603" y="290785"/>
            <a:ext cx="1273096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s de Conclusión - 1,683 iconos vectoriales grat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43" y="29078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864409" y="3040744"/>
            <a:ext cx="2318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CONCLUCION : </a:t>
            </a:r>
            <a:r>
              <a:rPr lang="es-ES" dirty="0" smtClean="0"/>
              <a:t>USAR ESTE TIPO DE MONITORES AYUDARÁN A LAS PERSONAS ENCARGADAS DE INFRAESTRUCTURA A SER MÁS EFICIENTES Y PODER TENER UN MEJOR DIAGNÓSTICO DE INCIDENTES QUE PUDIESEN OCURRIR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9250868" y="3471637"/>
            <a:ext cx="2372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NAGIOS TIENE LA CAPACIDAD DE GENERAR ALERTAS EN CASO DE QUE OCURRA ALGUN EVENTO ANOMALO Y NO DESEADO</a:t>
            </a:r>
            <a:endParaRPr lang="es-CO" dirty="0"/>
          </a:p>
        </p:txBody>
      </p:sp>
      <p:cxnSp>
        <p:nvCxnSpPr>
          <p:cNvPr id="21" name="Conector curvado 20"/>
          <p:cNvCxnSpPr>
            <a:stCxn id="28" idx="0"/>
          </p:cNvCxnSpPr>
          <p:nvPr/>
        </p:nvCxnSpPr>
        <p:spPr>
          <a:xfrm rot="16200000" flipV="1">
            <a:off x="4909413" y="2947580"/>
            <a:ext cx="523324" cy="186778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/>
          <p:nvPr/>
        </p:nvCxnSpPr>
        <p:spPr>
          <a:xfrm rot="16200000" flipH="1">
            <a:off x="7183841" y="3179384"/>
            <a:ext cx="24229" cy="1731256"/>
          </a:xfrm>
          <a:prstGeom prst="curvedConnector4">
            <a:avLst>
              <a:gd name="adj1" fmla="val -2860444"/>
              <a:gd name="adj2" fmla="val 531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5864" y="295479"/>
            <a:ext cx="1225402" cy="1219306"/>
          </a:xfrm>
          <a:prstGeom prst="rect">
            <a:avLst/>
          </a:prstGeom>
        </p:spPr>
      </p:pic>
      <p:pic>
        <p:nvPicPr>
          <p:cNvPr id="28" name="PRINCIPAL" descr="Iconos de Conclusión - 1,683 iconos vectoriales grat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90" y="4143137"/>
            <a:ext cx="2018558" cy="20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conos de Conclusión - 1,683 iconos vectoriales grat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770" y="3566543"/>
            <a:ext cx="1029987" cy="10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Iconos de Conclusión - 1,683 iconos vectoriales grat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3" y="3508552"/>
            <a:ext cx="1029987" cy="10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3847229" y="2677914"/>
            <a:ext cx="480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CONCLUSION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05625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kb98EhSLQXdlDFQUtnew4NvtMc_v2VrQ3Hf1LcGtLlUWUuGhKVh3Wa6QpgwSkPxvI4KtlVz0BX_ZGcQq7yMP3nHJepUt7-_3qqnKf8OMeIBHgY2nEtvUzY3-EceRhtxX37Jx_ibW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408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wBnvXBWOYfEfwHezCG7gjw3Efea_qOfh5ErUyCVLLRzSvaXINHhGCfRD6YGaeEBhX4D8sHRk2v8VjjDk_S_JoBG6og76WCqON7jiOwOdqVmNVkPA5iEhJcVGiLtVlnIAcmI1_Wo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7" y="2014537"/>
            <a:ext cx="5281979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7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pZYDL8ivnUhZxQqXtI_tQXkl0iy5sBs7AxXxVVqc2onGz8zlh9-cWVSXT00PUicA-q3USfFzNmMNBzPrXI-QFKH53kfxNZYGoIhDZOUtHBJiTj4r6He7FndjyLJ5AZZ1KYzN2uB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05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kuQ9k5_5x-xOA6WvdMCN-O9VqMomZgOqnXJ1fSGMpn-ymwsXUKE3VZEUVl1-1EqYxWv1SxX961CX8WyC7asqXoQDWN2UWwqCUTupuGN_NfzXnO1ZoY1ehku-b-BSI8DDtROEXFz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-1"/>
            <a:ext cx="61150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1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6.googleusercontent.com/2Du-LYwdH_JiEDXcq2ocVAtvbvzeXQyNEQkOY0nfA_oVuyxtZF40-E20vDzF-N5LXWz-67YEzBYYFBbEVsfLCyS90WE-SSjGDDTcAz08mVLk_8vBddjKEilBoompVvIz0dCUB_tl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38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hlinkClick r:id="rId4" action="ppaction://hlinksldjump"/>
          </p:cNvPr>
          <p:cNvSpPr/>
          <p:nvPr/>
        </p:nvSpPr>
        <p:spPr>
          <a:xfrm>
            <a:off x="6438900" y="0"/>
            <a:ext cx="5753100" cy="685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i="1" u="sng" dirty="0" smtClean="0">
                <a:solidFill>
                  <a:schemeClr val="tx1"/>
                </a:solidFill>
              </a:rPr>
              <a:t>CLICK AQUÍ PARA VER EL MODO DE EJEMPLO</a:t>
            </a:r>
          </a:p>
          <a:p>
            <a:pPr algn="ctr"/>
            <a:endParaRPr lang="es-ES" sz="4000" b="1" i="1" u="sng" dirty="0">
              <a:solidFill>
                <a:schemeClr val="tx1"/>
              </a:solidFill>
            </a:endParaRPr>
          </a:p>
          <a:p>
            <a:pPr algn="ctr"/>
            <a:endParaRPr lang="es-ES" sz="40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s-ES" sz="4000" b="1" i="1" u="sng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CLICK IMAGEN PARA VOLVER</a:t>
            </a:r>
            <a:endParaRPr lang="es-CO" sz="4000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3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68443" y="232594"/>
            <a:ext cx="11561607" cy="184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Servidor FTP</a:t>
            </a:r>
            <a:endParaRPr kumimoji="0" lang="es-CO" altLang="es-CO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ello seleccionamos el asistente de FTP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Este, de inicio nos solicitará la dirección IP del servidor que queremos monitorear el servicio de FTP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Luego de indicar la IP debemos agregar una configuración básica, el nombre del monitor, indicar el puerto, si se usa SSL o incluso usar un usuario en específico para transferir archivos de prueba.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es-CO" altLang="es-C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último, indicamos la frecuencia con la cual se estará haciendo el monitoreo</a:t>
            </a:r>
            <a:endParaRPr kumimoji="0" lang="es-CO" altLang="es-CO" sz="1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68363" y="2384821"/>
            <a:ext cx="9495708" cy="4111231"/>
            <a:chOff x="868363" y="2384821"/>
            <a:chExt cx="9495708" cy="4111231"/>
          </a:xfrm>
        </p:grpSpPr>
        <p:pic>
          <p:nvPicPr>
            <p:cNvPr id="9218" name="Picture 2" descr="https://lh3.googleusercontent.com/zfGLHdWcEP5wibrRxxpUCEc4Ffi6anHvr7oUvK6OxvbssGTkGa5BCOUpdgsOWa-WMxnjtqgm49yQLY3k-EPXR1yPctHV-9sS2QzEW8Fra2xRDKyhsrf9rxPKas0M5cG9XY0SrhvI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63" y="2422921"/>
              <a:ext cx="32385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9" name="Picture 3" descr="https://lh3.googleusercontent.com/rv12fxgrmhlvYJFzg0R7XRd07eG3-wHHx4hJ8mdCQe7WoKQvfK-XIS6djn6mv-QqTkvkE1f2ZEShJOe2HxY1C2x6UgCodUA_9TfsRrEY_NCLTfGPspCoe9ii2P6r-po0EHemTmXW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246" y="2384821"/>
              <a:ext cx="4019550" cy="1304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https://lh6.googleusercontent.com/JNWE2YqG_CuO6vbXIZbaeJh4C40gvVupL-9YhvrjVcOckJbX0NCFvR4tDdFpB33wPfWbVzxl2GDfeFen0uBVqsivUEjT9jBFwy85-FU8ZmF-rq7gJRR19G4KS6SBKtHhsPVBnPl4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246" y="3838576"/>
              <a:ext cx="4314825" cy="265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1" name="Picture 5" descr="https://lh4.googleusercontent.com/gWqAxm_wNDVHStLMzqEsTVUFABwDa4J5I9ma7wCLXz3k25-a0hDHzAsDjDicNnt2jjMQdFTtpFiCIpu8dp7WSsFJ46EBolo75xbLkfYIUTu4XPCuPDqYTfMEbsFHg-ir1M-BAucJ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63" y="4110038"/>
              <a:ext cx="3933825" cy="184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102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379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17</cp:revision>
  <dcterms:created xsi:type="dcterms:W3CDTF">2021-11-09T22:31:12Z</dcterms:created>
  <dcterms:modified xsi:type="dcterms:W3CDTF">2021-11-10T00:36:00Z</dcterms:modified>
</cp:coreProperties>
</file>