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64" r:id="rId4"/>
    <p:sldId id="257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3D95-5875-481A-8FAF-1DB05E6BBA59}" type="datetimeFigureOut">
              <a:rPr lang="es-CO" smtClean="0"/>
              <a:t>08/12/2020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07B7-FF5D-44AD-9DC6-DF6CFC03F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1088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3D95-5875-481A-8FAF-1DB05E6BBA59}" type="datetimeFigureOut">
              <a:rPr lang="es-CO" smtClean="0"/>
              <a:t>08/12/2020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07B7-FF5D-44AD-9DC6-DF6CFC03F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63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3D95-5875-481A-8FAF-1DB05E6BBA59}" type="datetimeFigureOut">
              <a:rPr lang="es-CO" smtClean="0"/>
              <a:t>08/12/2020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07B7-FF5D-44AD-9DC6-DF6CFC03F92C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71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3D95-5875-481A-8FAF-1DB05E6BBA59}" type="datetimeFigureOut">
              <a:rPr lang="es-CO" smtClean="0"/>
              <a:t>08/12/2020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07B7-FF5D-44AD-9DC6-DF6CFC03F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957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3D95-5875-481A-8FAF-1DB05E6BBA59}" type="datetimeFigureOut">
              <a:rPr lang="es-CO" smtClean="0"/>
              <a:t>08/12/2020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07B7-FF5D-44AD-9DC6-DF6CFC03F92C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344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3D95-5875-481A-8FAF-1DB05E6BBA59}" type="datetimeFigureOut">
              <a:rPr lang="es-CO" smtClean="0"/>
              <a:t>08/12/2020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07B7-FF5D-44AD-9DC6-DF6CFC03F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864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3D95-5875-481A-8FAF-1DB05E6BBA59}" type="datetimeFigureOut">
              <a:rPr lang="es-CO" smtClean="0"/>
              <a:t>08/12/2020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07B7-FF5D-44AD-9DC6-DF6CFC03F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1889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3D95-5875-481A-8FAF-1DB05E6BBA59}" type="datetimeFigureOut">
              <a:rPr lang="es-CO" smtClean="0"/>
              <a:t>08/12/2020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07B7-FF5D-44AD-9DC6-DF6CFC03F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4648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3D95-5875-481A-8FAF-1DB05E6BBA59}" type="datetimeFigureOut">
              <a:rPr lang="es-CO" smtClean="0"/>
              <a:t>08/12/2020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07B7-FF5D-44AD-9DC6-DF6CFC03F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892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3D95-5875-481A-8FAF-1DB05E6BBA59}" type="datetimeFigureOut">
              <a:rPr lang="es-CO" smtClean="0"/>
              <a:t>08/12/2020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07B7-FF5D-44AD-9DC6-DF6CFC03F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478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3D95-5875-481A-8FAF-1DB05E6BBA59}" type="datetimeFigureOut">
              <a:rPr lang="es-CO" smtClean="0"/>
              <a:t>08/12/2020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07B7-FF5D-44AD-9DC6-DF6CFC03F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3942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3D95-5875-481A-8FAF-1DB05E6BBA59}" type="datetimeFigureOut">
              <a:rPr lang="es-CO" smtClean="0"/>
              <a:t>08/12/2020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07B7-FF5D-44AD-9DC6-DF6CFC03F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851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3D95-5875-481A-8FAF-1DB05E6BBA59}" type="datetimeFigureOut">
              <a:rPr lang="es-CO" smtClean="0"/>
              <a:t>08/12/2020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07B7-FF5D-44AD-9DC6-DF6CFC03F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752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3D95-5875-481A-8FAF-1DB05E6BBA59}" type="datetimeFigureOut">
              <a:rPr lang="es-CO" smtClean="0"/>
              <a:t>08/12/2020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07B7-FF5D-44AD-9DC6-DF6CFC03F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210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3D95-5875-481A-8FAF-1DB05E6BBA59}" type="datetimeFigureOut">
              <a:rPr lang="es-CO" smtClean="0"/>
              <a:t>08/12/2020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07B7-FF5D-44AD-9DC6-DF6CFC03F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33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3D95-5875-481A-8FAF-1DB05E6BBA59}" type="datetimeFigureOut">
              <a:rPr lang="es-CO" smtClean="0"/>
              <a:t>08/12/2020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C07B7-FF5D-44AD-9DC6-DF6CFC03F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064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3D95-5875-481A-8FAF-1DB05E6BBA59}" type="datetimeFigureOut">
              <a:rPr lang="es-CO" smtClean="0"/>
              <a:t>08/12/2020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4C07B7-FF5D-44AD-9DC6-DF6CFC03F9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52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457200"/>
            <a:ext cx="7766936" cy="6151418"/>
          </a:xfrm>
        </p:spPr>
        <p:txBody>
          <a:bodyPr/>
          <a:lstStyle/>
          <a:p>
            <a:pPr algn="ctr"/>
            <a:r>
              <a:rPr lang="es-US" sz="2800" dirty="0" smtClean="0"/>
              <a:t>Juan Camilo Varón</a:t>
            </a:r>
            <a:br>
              <a:rPr lang="es-US" sz="2800" dirty="0" smtClean="0"/>
            </a:br>
            <a:r>
              <a:rPr lang="es-US" sz="2800" dirty="0" smtClean="0"/>
              <a:t>1110583736</a:t>
            </a:r>
            <a:br>
              <a:rPr lang="es-US" sz="2800" dirty="0" smtClean="0"/>
            </a:br>
            <a:r>
              <a:rPr lang="es-US" sz="2800" dirty="0" smtClean="0"/>
              <a:t/>
            </a:r>
            <a:br>
              <a:rPr lang="es-US" sz="2800" dirty="0" smtClean="0"/>
            </a:br>
            <a:r>
              <a:rPr lang="es-US" sz="2800" dirty="0"/>
              <a:t/>
            </a:r>
            <a:br>
              <a:rPr lang="es-US" sz="2800" dirty="0"/>
            </a:br>
            <a:r>
              <a:rPr lang="es-US" sz="2800" dirty="0" smtClean="0"/>
              <a:t/>
            </a:r>
            <a:br>
              <a:rPr lang="es-US" sz="2800" dirty="0" smtClean="0"/>
            </a:br>
            <a:r>
              <a:rPr lang="es-US" sz="2800" dirty="0" smtClean="0"/>
              <a:t>Gilberto Vargas</a:t>
            </a:r>
            <a:r>
              <a:rPr lang="es-US" sz="2800" dirty="0"/>
              <a:t/>
            </a:r>
            <a:br>
              <a:rPr lang="es-US" sz="2800" dirty="0"/>
            </a:br>
            <a:r>
              <a:rPr lang="es-US" sz="2800" dirty="0" smtClean="0"/>
              <a:t>Computación Blanda</a:t>
            </a:r>
            <a:br>
              <a:rPr lang="es-US" sz="2800" dirty="0" smtClean="0"/>
            </a:br>
            <a:r>
              <a:rPr lang="es-US" sz="2800" dirty="0" smtClean="0"/>
              <a:t>Ingeniería de sistemas y computación</a:t>
            </a:r>
            <a:br>
              <a:rPr lang="es-US" sz="2800" dirty="0" smtClean="0"/>
            </a:br>
            <a:r>
              <a:rPr lang="es-US" sz="2800" dirty="0" smtClean="0"/>
              <a:t/>
            </a:r>
            <a:br>
              <a:rPr lang="es-US" sz="2800" dirty="0" smtClean="0"/>
            </a:br>
            <a:r>
              <a:rPr lang="es-US" sz="2800" dirty="0"/>
              <a:t/>
            </a:r>
            <a:br>
              <a:rPr lang="es-US" sz="2800" dirty="0"/>
            </a:br>
            <a:r>
              <a:rPr lang="es-US" sz="2800" dirty="0"/>
              <a:t/>
            </a:r>
            <a:br>
              <a:rPr lang="es-US" sz="2800" dirty="0"/>
            </a:br>
            <a:r>
              <a:rPr lang="es-US" sz="2800" dirty="0" smtClean="0"/>
              <a:t/>
            </a:r>
            <a:br>
              <a:rPr lang="es-US" sz="2800" dirty="0" smtClean="0"/>
            </a:br>
            <a:r>
              <a:rPr lang="es-US" sz="2800" dirty="0" smtClean="0"/>
              <a:t>Universidad Tecnológica de Pereira</a:t>
            </a:r>
            <a:br>
              <a:rPr lang="es-US" sz="2800" dirty="0" smtClean="0"/>
            </a:br>
            <a:r>
              <a:rPr lang="es-US" sz="2800" dirty="0" smtClean="0"/>
              <a:t>2020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15202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US" dirty="0" smtClean="0"/>
              <a:t>Reconocimiento Facial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65" y="1773815"/>
            <a:ext cx="625660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1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0909"/>
          <a:stretch/>
        </p:blipFill>
        <p:spPr>
          <a:xfrm>
            <a:off x="0" y="394855"/>
            <a:ext cx="12192000" cy="61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26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40327"/>
            <a:ext cx="10515600" cy="5636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S" dirty="0" smtClean="0"/>
              <a:t>#</a:t>
            </a:r>
            <a:r>
              <a:rPr lang="es-US" smtClean="0"/>
              <a:t>Importar </a:t>
            </a:r>
            <a:r>
              <a:rPr lang="es-US" smtClean="0"/>
              <a:t>paquetes</a:t>
            </a:r>
            <a:endParaRPr lang="es-US" dirty="0" smtClean="0"/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err="1" smtClean="0"/>
              <a:t>import</a:t>
            </a:r>
            <a:r>
              <a:rPr lang="es-CO" dirty="0"/>
              <a:t> cv2</a:t>
            </a:r>
          </a:p>
          <a:p>
            <a:pPr marL="0" indent="0">
              <a:buNone/>
            </a:pPr>
            <a:r>
              <a:rPr lang="es-CO" dirty="0" err="1"/>
              <a:t>import</a:t>
            </a:r>
            <a:r>
              <a:rPr lang="es-CO" dirty="0"/>
              <a:t> os</a:t>
            </a:r>
          </a:p>
          <a:p>
            <a:pPr marL="0" indent="0">
              <a:buNone/>
            </a:pPr>
            <a:r>
              <a:rPr lang="es-CO" dirty="0" err="1"/>
              <a:t>import</a:t>
            </a:r>
            <a:r>
              <a:rPr lang="es-CO" dirty="0"/>
              <a:t> </a:t>
            </a:r>
            <a:r>
              <a:rPr lang="es-CO" dirty="0" err="1"/>
              <a:t>imutils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54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61109"/>
            <a:ext cx="10515600" cy="5615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S" dirty="0" smtClean="0"/>
              <a:t>#Asignar nombre</a:t>
            </a:r>
            <a:endParaRPr lang="es-CO" dirty="0" smtClean="0"/>
          </a:p>
          <a:p>
            <a:pPr marL="0" indent="0">
              <a:buNone/>
            </a:pPr>
            <a:r>
              <a:rPr lang="es-CO" dirty="0" err="1" smtClean="0"/>
              <a:t>personName</a:t>
            </a:r>
            <a:r>
              <a:rPr lang="es-CO" dirty="0"/>
              <a:t> = 'Juan'</a:t>
            </a:r>
          </a:p>
          <a:p>
            <a:pPr marL="0" indent="0">
              <a:buNone/>
            </a:pPr>
            <a:r>
              <a:rPr lang="es-CO" dirty="0" err="1"/>
              <a:t>dataPath</a:t>
            </a:r>
            <a:r>
              <a:rPr lang="es-CO" dirty="0"/>
              <a:t> = 'C:/</a:t>
            </a:r>
            <a:r>
              <a:rPr lang="es-CO" dirty="0" err="1"/>
              <a:t>Users</a:t>
            </a:r>
            <a:r>
              <a:rPr lang="es-CO" dirty="0"/>
              <a:t>/Juan/Desktop/Reconocimiento Facial/Data' #Cambia a la ruta donde hayas almacenado Data</a:t>
            </a:r>
          </a:p>
          <a:p>
            <a:pPr marL="0" indent="0">
              <a:buNone/>
            </a:pPr>
            <a:r>
              <a:rPr lang="es-CO" dirty="0" err="1"/>
              <a:t>personPath</a:t>
            </a:r>
            <a:r>
              <a:rPr lang="es-CO" dirty="0"/>
              <a:t> = </a:t>
            </a:r>
            <a:r>
              <a:rPr lang="es-CO" dirty="0" err="1"/>
              <a:t>dataPath</a:t>
            </a:r>
            <a:r>
              <a:rPr lang="es-CO" dirty="0"/>
              <a:t> + '/' + </a:t>
            </a:r>
            <a:r>
              <a:rPr lang="es-CO" dirty="0" err="1" smtClean="0"/>
              <a:t>personName</a:t>
            </a:r>
            <a:endParaRPr lang="es-CO" dirty="0" smtClean="0"/>
          </a:p>
          <a:p>
            <a:pPr marL="0" indent="0">
              <a:buNone/>
            </a:pPr>
            <a:endParaRPr lang="es-US" dirty="0" smtClean="0"/>
          </a:p>
          <a:p>
            <a:pPr marL="0" indent="0">
              <a:buNone/>
            </a:pPr>
            <a:endParaRPr lang="es-US" dirty="0"/>
          </a:p>
          <a:p>
            <a:pPr marL="0" indent="0">
              <a:buNone/>
            </a:pPr>
            <a:r>
              <a:rPr lang="es-US" dirty="0" smtClean="0"/>
              <a:t>#Si no existe se crea</a:t>
            </a:r>
            <a:endParaRPr lang="es-US" dirty="0"/>
          </a:p>
          <a:p>
            <a:pPr marL="0" indent="0">
              <a:buNone/>
            </a:pPr>
            <a:r>
              <a:rPr lang="es-CO" dirty="0" err="1" smtClean="0"/>
              <a:t>if</a:t>
            </a:r>
            <a:r>
              <a:rPr lang="es-CO" dirty="0" smtClean="0"/>
              <a:t> </a:t>
            </a:r>
            <a:r>
              <a:rPr lang="es-CO" dirty="0" err="1" smtClean="0"/>
              <a:t>not</a:t>
            </a:r>
            <a:r>
              <a:rPr lang="es-CO" dirty="0" smtClean="0"/>
              <a:t> </a:t>
            </a:r>
            <a:r>
              <a:rPr lang="es-CO" dirty="0" err="1" smtClean="0"/>
              <a:t>os.path.exists</a:t>
            </a:r>
            <a:r>
              <a:rPr lang="es-CO" dirty="0" smtClean="0"/>
              <a:t>(</a:t>
            </a:r>
            <a:r>
              <a:rPr lang="es-CO" dirty="0" err="1" smtClean="0"/>
              <a:t>personPath</a:t>
            </a:r>
            <a:r>
              <a:rPr lang="es-CO" dirty="0" smtClean="0"/>
              <a:t>):</a:t>
            </a:r>
          </a:p>
          <a:p>
            <a:pPr marL="0" indent="0">
              <a:buNone/>
            </a:pPr>
            <a:r>
              <a:rPr lang="es-CO" dirty="0" smtClean="0"/>
              <a:t>	</a:t>
            </a:r>
            <a:r>
              <a:rPr lang="es-CO" dirty="0" err="1" smtClean="0"/>
              <a:t>print</a:t>
            </a:r>
            <a:r>
              <a:rPr lang="es-CO" dirty="0" smtClean="0"/>
              <a:t>('Carpeta creada: ',</a:t>
            </a:r>
            <a:r>
              <a:rPr lang="es-CO" dirty="0" err="1" smtClean="0"/>
              <a:t>personPath</a:t>
            </a:r>
            <a:r>
              <a:rPr lang="es-CO" dirty="0" smtClean="0"/>
              <a:t>)</a:t>
            </a:r>
          </a:p>
          <a:p>
            <a:pPr marL="0" indent="0">
              <a:buNone/>
            </a:pPr>
            <a:r>
              <a:rPr lang="es-CO" dirty="0" smtClean="0"/>
              <a:t>	</a:t>
            </a:r>
            <a:r>
              <a:rPr lang="es-CO" dirty="0" err="1" smtClean="0"/>
              <a:t>os.makedirs</a:t>
            </a:r>
            <a:r>
              <a:rPr lang="es-CO" dirty="0" smtClean="0"/>
              <a:t>(</a:t>
            </a:r>
            <a:r>
              <a:rPr lang="es-CO" dirty="0" err="1" smtClean="0"/>
              <a:t>personPath</a:t>
            </a:r>
            <a:r>
              <a:rPr lang="es-CO" dirty="0" smtClean="0"/>
              <a:t>)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89302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27364"/>
            <a:ext cx="10515600" cy="5449599"/>
          </a:xfrm>
        </p:spPr>
        <p:txBody>
          <a:bodyPr/>
          <a:lstStyle/>
          <a:p>
            <a:pPr marL="0" indent="0">
              <a:buNone/>
            </a:pPr>
            <a:r>
              <a:rPr lang="es-US" dirty="0" smtClean="0"/>
              <a:t>#Especificación del video a extraer rostros</a:t>
            </a:r>
            <a:endParaRPr lang="es-CO" dirty="0" smtClean="0"/>
          </a:p>
          <a:p>
            <a:pPr marL="0" indent="0">
              <a:buNone/>
            </a:pPr>
            <a:r>
              <a:rPr lang="es-CO" dirty="0" err="1" smtClean="0"/>
              <a:t>cap</a:t>
            </a:r>
            <a:r>
              <a:rPr lang="es-CO" dirty="0" smtClean="0"/>
              <a:t> = cv2.VideoCapture('vicentico.mp4')</a:t>
            </a:r>
          </a:p>
          <a:p>
            <a:pPr marL="0" indent="0">
              <a:buNone/>
            </a:pPr>
            <a:endParaRPr lang="es-US" dirty="0" smtClean="0"/>
          </a:p>
          <a:p>
            <a:pPr marL="0" indent="0">
              <a:buNone/>
            </a:pPr>
            <a:r>
              <a:rPr lang="es-US" dirty="0" smtClean="0"/>
              <a:t>#detector de rostros</a:t>
            </a:r>
            <a:endParaRPr lang="es-US" dirty="0"/>
          </a:p>
          <a:p>
            <a:pPr marL="0" indent="0">
              <a:buNone/>
            </a:pPr>
            <a:r>
              <a:rPr lang="es-CO" dirty="0" err="1" smtClean="0"/>
              <a:t>faceClassif</a:t>
            </a:r>
            <a:r>
              <a:rPr lang="es-CO" dirty="0" smtClean="0"/>
              <a:t> = cv2.CascadeClassifier(cv2.data.haarcascades+'haarcascade_frontalface_default.xml')</a:t>
            </a:r>
          </a:p>
          <a:p>
            <a:pPr marL="0" indent="0">
              <a:buNone/>
            </a:pPr>
            <a:endParaRPr lang="es-US" dirty="0"/>
          </a:p>
          <a:p>
            <a:pPr marL="0" indent="0">
              <a:buNone/>
            </a:pPr>
            <a:r>
              <a:rPr lang="es-US" dirty="0" smtClean="0"/>
              <a:t>#contador</a:t>
            </a:r>
            <a:endParaRPr lang="es-CO" dirty="0" smtClean="0"/>
          </a:p>
          <a:p>
            <a:pPr marL="0" indent="0">
              <a:buNone/>
            </a:pPr>
            <a:r>
              <a:rPr lang="es-CO" dirty="0" err="1" smtClean="0"/>
              <a:t>count</a:t>
            </a:r>
            <a:r>
              <a:rPr lang="es-CO" dirty="0" smtClean="0"/>
              <a:t> = 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4161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US" dirty="0" smtClean="0"/>
              <a:t>#lectura de cada fotograma</a:t>
            </a:r>
            <a:endParaRPr lang="es-CO" dirty="0" smtClean="0"/>
          </a:p>
          <a:p>
            <a:pPr marL="0" indent="0">
              <a:buNone/>
            </a:pPr>
            <a:r>
              <a:rPr lang="es-CO" dirty="0" err="1" smtClean="0"/>
              <a:t>while</a:t>
            </a:r>
            <a:r>
              <a:rPr lang="es-CO" dirty="0" smtClean="0"/>
              <a:t> True: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	</a:t>
            </a:r>
            <a:r>
              <a:rPr lang="es-CO" dirty="0" err="1" smtClean="0"/>
              <a:t>ret</a:t>
            </a:r>
            <a:r>
              <a:rPr lang="es-CO" dirty="0" smtClean="0"/>
              <a:t>, </a:t>
            </a:r>
            <a:r>
              <a:rPr lang="es-CO" dirty="0" err="1" smtClean="0"/>
              <a:t>frame</a:t>
            </a:r>
            <a:r>
              <a:rPr lang="es-CO" dirty="0" smtClean="0"/>
              <a:t> = </a:t>
            </a:r>
            <a:r>
              <a:rPr lang="es-CO" dirty="0" err="1" smtClean="0"/>
              <a:t>cap.read</a:t>
            </a:r>
            <a:r>
              <a:rPr lang="es-CO" dirty="0" smtClean="0"/>
              <a:t>()</a:t>
            </a:r>
          </a:p>
          <a:p>
            <a:pPr marL="0" indent="0">
              <a:buNone/>
            </a:pPr>
            <a:r>
              <a:rPr lang="es-CO" dirty="0" smtClean="0"/>
              <a:t>	</a:t>
            </a:r>
            <a:r>
              <a:rPr lang="es-CO" dirty="0" err="1" smtClean="0"/>
              <a:t>if</a:t>
            </a:r>
            <a:r>
              <a:rPr lang="es-CO" dirty="0" smtClean="0"/>
              <a:t> </a:t>
            </a:r>
            <a:r>
              <a:rPr lang="es-CO" dirty="0" err="1" smtClean="0"/>
              <a:t>ret</a:t>
            </a:r>
            <a:r>
              <a:rPr lang="es-CO" dirty="0" smtClean="0"/>
              <a:t> == False: break</a:t>
            </a:r>
          </a:p>
          <a:p>
            <a:pPr marL="0" indent="0">
              <a:buNone/>
            </a:pPr>
            <a:r>
              <a:rPr lang="es-CO" dirty="0" smtClean="0"/>
              <a:t>	</a:t>
            </a:r>
            <a:r>
              <a:rPr lang="es-CO" dirty="0" err="1" smtClean="0"/>
              <a:t>frame</a:t>
            </a:r>
            <a:r>
              <a:rPr lang="es-CO" dirty="0" smtClean="0"/>
              <a:t> =  </a:t>
            </a:r>
            <a:r>
              <a:rPr lang="es-CO" dirty="0" err="1" smtClean="0"/>
              <a:t>imutils.resize</a:t>
            </a:r>
            <a:r>
              <a:rPr lang="es-CO" dirty="0" smtClean="0"/>
              <a:t>(</a:t>
            </a:r>
            <a:r>
              <a:rPr lang="es-CO" dirty="0" err="1" smtClean="0"/>
              <a:t>frame</a:t>
            </a:r>
            <a:r>
              <a:rPr lang="es-CO" dirty="0" smtClean="0"/>
              <a:t>, </a:t>
            </a:r>
            <a:r>
              <a:rPr lang="es-CO" dirty="0" err="1" smtClean="0"/>
              <a:t>width</a:t>
            </a:r>
            <a:r>
              <a:rPr lang="es-CO" dirty="0" smtClean="0"/>
              <a:t>=640)</a:t>
            </a:r>
          </a:p>
          <a:p>
            <a:pPr marL="0" indent="0">
              <a:buNone/>
            </a:pPr>
            <a:r>
              <a:rPr lang="es-CO" dirty="0" smtClean="0"/>
              <a:t>	gray = cv2.cvtColor(</a:t>
            </a:r>
            <a:r>
              <a:rPr lang="es-CO" dirty="0" err="1" smtClean="0"/>
              <a:t>frame</a:t>
            </a:r>
            <a:r>
              <a:rPr lang="es-CO" dirty="0" smtClean="0"/>
              <a:t>, cv2.COLOR_BGR2GRAY)</a:t>
            </a:r>
          </a:p>
          <a:p>
            <a:pPr marL="0" indent="0">
              <a:buNone/>
            </a:pPr>
            <a:r>
              <a:rPr lang="es-CO" dirty="0" smtClean="0"/>
              <a:t>	</a:t>
            </a:r>
            <a:r>
              <a:rPr lang="es-CO" dirty="0" err="1" smtClean="0"/>
              <a:t>auxFrame</a:t>
            </a:r>
            <a:r>
              <a:rPr lang="es-CO" dirty="0" smtClean="0"/>
              <a:t> = </a:t>
            </a:r>
            <a:r>
              <a:rPr lang="es-CO" dirty="0" err="1" smtClean="0"/>
              <a:t>frame.copy</a:t>
            </a:r>
            <a:r>
              <a:rPr lang="es-CO" dirty="0" smtClean="0"/>
              <a:t>()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	faces = </a:t>
            </a:r>
            <a:r>
              <a:rPr lang="es-CO" dirty="0" err="1" smtClean="0"/>
              <a:t>faceClassif.detectMultiScale</a:t>
            </a:r>
            <a:r>
              <a:rPr lang="es-CO" dirty="0" smtClean="0"/>
              <a:t>(gray,1.3,5)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51811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23455"/>
            <a:ext cx="10515600" cy="5553508"/>
          </a:xfrm>
        </p:spPr>
        <p:txBody>
          <a:bodyPr/>
          <a:lstStyle/>
          <a:p>
            <a:pPr marL="0" indent="0">
              <a:buNone/>
            </a:pPr>
            <a:r>
              <a:rPr lang="es-US" dirty="0" smtClean="0"/>
              <a:t>#almacenar rostros del mismo tamaño</a:t>
            </a:r>
            <a:endParaRPr lang="es-CO" dirty="0" smtClean="0"/>
          </a:p>
          <a:p>
            <a:pPr marL="0" indent="0">
              <a:buNone/>
            </a:pPr>
            <a:r>
              <a:rPr lang="es-CO" dirty="0" err="1" smtClean="0"/>
              <a:t>for</a:t>
            </a:r>
            <a:r>
              <a:rPr lang="es-CO" dirty="0" smtClean="0"/>
              <a:t> (</a:t>
            </a:r>
            <a:r>
              <a:rPr lang="es-CO" dirty="0" err="1" smtClean="0"/>
              <a:t>x,y,w,h</a:t>
            </a:r>
            <a:r>
              <a:rPr lang="es-CO" dirty="0" smtClean="0"/>
              <a:t>) in faces:</a:t>
            </a:r>
          </a:p>
          <a:p>
            <a:pPr marL="0" indent="0">
              <a:buNone/>
            </a:pPr>
            <a:r>
              <a:rPr lang="es-CO" dirty="0" smtClean="0"/>
              <a:t>		cv2.rectangle(</a:t>
            </a:r>
            <a:r>
              <a:rPr lang="es-CO" dirty="0" err="1" smtClean="0"/>
              <a:t>frame</a:t>
            </a:r>
            <a:r>
              <a:rPr lang="es-CO" dirty="0" smtClean="0"/>
              <a:t>, (</a:t>
            </a:r>
            <a:r>
              <a:rPr lang="es-CO" dirty="0" err="1" smtClean="0"/>
              <a:t>x,y</a:t>
            </a:r>
            <a:r>
              <a:rPr lang="es-CO" dirty="0" smtClean="0"/>
              <a:t>),(</a:t>
            </a:r>
            <a:r>
              <a:rPr lang="es-CO" dirty="0" err="1" smtClean="0"/>
              <a:t>x+w,y+h</a:t>
            </a:r>
            <a:r>
              <a:rPr lang="es-CO" dirty="0" smtClean="0"/>
              <a:t>),(0,255,0),2)</a:t>
            </a:r>
          </a:p>
          <a:p>
            <a:pPr marL="0" indent="0">
              <a:buNone/>
            </a:pPr>
            <a:r>
              <a:rPr lang="es-CO" dirty="0" smtClean="0"/>
              <a:t>		rostro = </a:t>
            </a:r>
            <a:r>
              <a:rPr lang="es-CO" dirty="0" err="1" smtClean="0"/>
              <a:t>auxFrame</a:t>
            </a:r>
            <a:r>
              <a:rPr lang="es-CO" dirty="0" smtClean="0"/>
              <a:t>[</a:t>
            </a:r>
            <a:r>
              <a:rPr lang="es-CO" dirty="0" err="1" smtClean="0"/>
              <a:t>y:y+h,x:x+w</a:t>
            </a:r>
            <a:r>
              <a:rPr lang="es-CO" dirty="0" smtClean="0"/>
              <a:t>]</a:t>
            </a:r>
          </a:p>
          <a:p>
            <a:pPr marL="0" indent="0">
              <a:buNone/>
            </a:pPr>
            <a:r>
              <a:rPr lang="es-CO" dirty="0" smtClean="0"/>
              <a:t>		rostro = cv2.resize(rostro,(150,150),</a:t>
            </a:r>
            <a:r>
              <a:rPr lang="es-CO" dirty="0" err="1" smtClean="0"/>
              <a:t>interpolation</a:t>
            </a:r>
            <a:r>
              <a:rPr lang="es-CO" dirty="0" smtClean="0"/>
              <a:t>=cv2.INTER_CUBIC)</a:t>
            </a:r>
          </a:p>
          <a:p>
            <a:pPr marL="0" indent="0">
              <a:buNone/>
            </a:pPr>
            <a:r>
              <a:rPr lang="es-CO" dirty="0" smtClean="0"/>
              <a:t>		cv2.imwrite(</a:t>
            </a:r>
            <a:r>
              <a:rPr lang="es-CO" dirty="0" err="1" smtClean="0"/>
              <a:t>personPath</a:t>
            </a:r>
            <a:r>
              <a:rPr lang="es-CO" dirty="0" smtClean="0"/>
              <a:t> + '/</a:t>
            </a:r>
            <a:r>
              <a:rPr lang="es-CO" dirty="0" err="1" smtClean="0"/>
              <a:t>rotro</a:t>
            </a:r>
            <a:r>
              <a:rPr lang="es-CO" dirty="0" smtClean="0"/>
              <a:t>_{}.</a:t>
            </a:r>
            <a:r>
              <a:rPr lang="es-CO" dirty="0" err="1" smtClean="0"/>
              <a:t>jpg</a:t>
            </a:r>
            <a:r>
              <a:rPr lang="es-CO" dirty="0" smtClean="0"/>
              <a:t>'.</a:t>
            </a:r>
            <a:r>
              <a:rPr lang="es-CO" dirty="0" err="1" smtClean="0"/>
              <a:t>format</a:t>
            </a:r>
            <a:r>
              <a:rPr lang="es-CO" dirty="0" smtClean="0"/>
              <a:t>(</a:t>
            </a:r>
            <a:r>
              <a:rPr lang="es-CO" dirty="0" err="1" smtClean="0"/>
              <a:t>count</a:t>
            </a:r>
            <a:r>
              <a:rPr lang="es-CO" dirty="0" smtClean="0"/>
              <a:t>),rostro)</a:t>
            </a:r>
          </a:p>
          <a:p>
            <a:pPr marL="0" indent="0">
              <a:buNone/>
            </a:pPr>
            <a:r>
              <a:rPr lang="es-CO" dirty="0" smtClean="0"/>
              <a:t>		</a:t>
            </a:r>
            <a:r>
              <a:rPr lang="es-CO" dirty="0" err="1" smtClean="0"/>
              <a:t>count</a:t>
            </a:r>
            <a:r>
              <a:rPr lang="es-CO" dirty="0" smtClean="0"/>
              <a:t> = </a:t>
            </a:r>
            <a:r>
              <a:rPr lang="es-CO" dirty="0" err="1" smtClean="0"/>
              <a:t>count</a:t>
            </a:r>
            <a:r>
              <a:rPr lang="es-CO" dirty="0" smtClean="0"/>
              <a:t> + 1</a:t>
            </a:r>
          </a:p>
          <a:p>
            <a:pPr marL="0" indent="0">
              <a:buNone/>
            </a:pPr>
            <a:r>
              <a:rPr lang="es-CO" dirty="0" smtClean="0"/>
              <a:t>	cv2.imshow('</a:t>
            </a:r>
            <a:r>
              <a:rPr lang="es-CO" dirty="0" err="1" smtClean="0"/>
              <a:t>frame</a:t>
            </a:r>
            <a:r>
              <a:rPr lang="es-CO" dirty="0" smtClean="0"/>
              <a:t>',</a:t>
            </a:r>
            <a:r>
              <a:rPr lang="es-CO" dirty="0" err="1" smtClean="0"/>
              <a:t>frame</a:t>
            </a:r>
            <a:r>
              <a:rPr lang="es-CO" dirty="0" smtClean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225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48145"/>
            <a:ext cx="10515600" cy="54288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almaceno</a:t>
            </a:r>
            <a:r>
              <a:rPr lang="en-US" dirty="0" smtClean="0"/>
              <a:t> 300 </a:t>
            </a:r>
            <a:r>
              <a:rPr lang="en-US" dirty="0" err="1" smtClean="0"/>
              <a:t>rostros</a:t>
            </a:r>
            <a:r>
              <a:rPr lang="en-US" dirty="0" smtClean="0"/>
              <a:t> </a:t>
            </a:r>
            <a:r>
              <a:rPr lang="en-US" dirty="0" err="1" smtClean="0"/>
              <a:t>automaticamente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 =  cv2.waitKey(1)</a:t>
            </a:r>
          </a:p>
          <a:p>
            <a:pPr marL="0" indent="0">
              <a:buNone/>
            </a:pPr>
            <a:r>
              <a:rPr lang="en-US" dirty="0" smtClean="0"/>
              <a:t>	if k == 27 or count &gt;= 300:</a:t>
            </a:r>
          </a:p>
          <a:p>
            <a:pPr marL="0" indent="0">
              <a:buNone/>
            </a:pPr>
            <a:r>
              <a:rPr lang="en-US" dirty="0" smtClean="0"/>
              <a:t>		break</a:t>
            </a:r>
          </a:p>
          <a:p>
            <a:pPr marL="0" indent="0">
              <a:buNone/>
            </a:pPr>
            <a:r>
              <a:rPr lang="en-US" dirty="0" err="1" smtClean="0"/>
              <a:t>cap.release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cv2.destroyAllWindows()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49817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67</Words>
  <Application>Microsoft Office PowerPoint</Application>
  <PresentationFormat>Panorámica</PresentationFormat>
  <Paragraphs>49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Juan Camilo Varón 1110583736    Gilberto Vargas Computación Blanda Ingeniería de sistemas y computación     Universidad Tecnológica de Pereira 2020</vt:lpstr>
      <vt:lpstr>Reconocimiento Facial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Juan</cp:lastModifiedBy>
  <cp:revision>5</cp:revision>
  <dcterms:created xsi:type="dcterms:W3CDTF">2020-12-09T01:19:08Z</dcterms:created>
  <dcterms:modified xsi:type="dcterms:W3CDTF">2020-12-09T02:35:57Z</dcterms:modified>
</cp:coreProperties>
</file>