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C06E10-FCB8-4809-8013-826DE2F99D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8358" y="1267325"/>
            <a:ext cx="10796336" cy="2550695"/>
          </a:xfrm>
        </p:spPr>
        <p:txBody>
          <a:bodyPr/>
          <a:lstStyle/>
          <a:p>
            <a:r>
              <a:rPr lang="es-MX" dirty="0"/>
              <a:t>Trabajo de WEB</a:t>
            </a:r>
            <a:br>
              <a:rPr lang="es-MX" dirty="0"/>
            </a:br>
            <a:r>
              <a:rPr lang="es-MX" dirty="0"/>
              <a:t>“Big Data “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1EC183-306B-44D0-8093-9E8534CBE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843" y="4343400"/>
            <a:ext cx="11531851" cy="2362199"/>
          </a:xfrm>
        </p:spPr>
        <p:txBody>
          <a:bodyPr/>
          <a:lstStyle/>
          <a:p>
            <a:pPr algn="l"/>
            <a:r>
              <a:rPr lang="es-MX" dirty="0"/>
              <a:t>Alumno: Juan Vera </a:t>
            </a:r>
          </a:p>
          <a:p>
            <a:pPr algn="l"/>
            <a:r>
              <a:rPr lang="es-MX" dirty="0"/>
              <a:t>Sección :811</a:t>
            </a:r>
          </a:p>
          <a:p>
            <a:pPr algn="l"/>
            <a:r>
              <a:rPr lang="es-MX" dirty="0"/>
              <a:t>Académico/</a:t>
            </a:r>
            <a:r>
              <a:rPr lang="es-MX" dirty="0" err="1"/>
              <a:t>a:</a:t>
            </a:r>
            <a:r>
              <a:rPr lang="es-MX" b="1" i="0" dirty="0" err="1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Diana</a:t>
            </a:r>
            <a:r>
              <a:rPr lang="es-MX" b="1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 López Avilés/Amaru </a:t>
            </a:r>
            <a:r>
              <a:rPr lang="es-MX" b="1" i="0" dirty="0" err="1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Fernandez</a:t>
            </a:r>
            <a:r>
              <a:rPr lang="es-MX" b="1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 Duran</a:t>
            </a:r>
            <a:endParaRPr lang="es-MX" dirty="0">
              <a:solidFill>
                <a:schemeClr val="tx1"/>
              </a:solidFill>
            </a:endParaRPr>
          </a:p>
          <a:p>
            <a:pPr algn="l"/>
            <a:r>
              <a:rPr lang="es-MX" dirty="0" err="1"/>
              <a:t>Ramo:BIG</a:t>
            </a:r>
            <a:r>
              <a:rPr lang="es-MX" dirty="0"/>
              <a:t> DATA</a:t>
            </a:r>
          </a:p>
          <a:p>
            <a:r>
              <a:rPr lang="es-MX" dirty="0"/>
              <a:t>FECHA: 04/01/2021</a:t>
            </a:r>
          </a:p>
          <a:p>
            <a:pPr algn="l"/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BCDE116-C365-467B-B417-A5AB438DB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43" y="152401"/>
            <a:ext cx="2695951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666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10C86F-17A5-4A57-8388-6DA644462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14300"/>
            <a:ext cx="9905998" cy="1049482"/>
          </a:xfrm>
        </p:spPr>
        <p:txBody>
          <a:bodyPr/>
          <a:lstStyle/>
          <a:p>
            <a:pPr algn="ctr"/>
            <a:r>
              <a:rPr lang="es-MX" b="1" dirty="0"/>
              <a:t>Antecedentes</a:t>
            </a:r>
            <a:r>
              <a:rPr lang="es-MX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0848F5-CE5B-4675-9B6B-51EFE51A8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727" y="973509"/>
            <a:ext cx="10354684" cy="2645765"/>
          </a:xfrm>
        </p:spPr>
        <p:txBody>
          <a:bodyPr>
            <a:normAutofit/>
          </a:bodyPr>
          <a:lstStyle/>
          <a:p>
            <a:pPr marL="0" marR="457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Solo todo </a:t>
            </a:r>
          </a:p>
          <a:p>
            <a:pPr marL="0" marR="4572" indent="0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/>
          </a:p>
          <a:p>
            <a:pPr marL="0" marR="4572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Solo todo es una pagina web la cual cumple con la función de buscar productos electrónicos principal mente de computadores y buscar  en las tiendas asociadas y conocidas los mejores presión y compararlos en la cual los usuarios pueden compartir comentarios del producto y los vendedores etc.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9C1F980-6817-470C-A93B-6A0080AD9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9455" y="4174080"/>
            <a:ext cx="3261968" cy="79005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EAFE5C8-96E3-4474-A960-C80877413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42" y="3429000"/>
            <a:ext cx="6272463" cy="307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100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969557-96CE-4175-A4B6-7FCD32A8D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37937"/>
          </a:xfrm>
        </p:spPr>
        <p:txBody>
          <a:bodyPr/>
          <a:lstStyle/>
          <a:p>
            <a:pPr algn="ctr"/>
            <a:r>
              <a:rPr lang="es-MX" dirty="0"/>
              <a:t>Objetivos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C15BCA-4DC3-4D1C-823C-D290F98E4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47537"/>
            <a:ext cx="9905998" cy="4443663"/>
          </a:xfrm>
        </p:spPr>
        <p:txBody>
          <a:bodyPr/>
          <a:lstStyle/>
          <a:p>
            <a:r>
              <a:rPr lang="es-MX" dirty="0"/>
              <a:t>Generar un orden de los productos de forma de listo de algunas paginas de solo todo </a:t>
            </a:r>
          </a:p>
          <a:p>
            <a:r>
              <a:rPr lang="es-MX" dirty="0"/>
              <a:t>Localizar algunos productos específicos de estas listas </a:t>
            </a:r>
          </a:p>
          <a:p>
            <a:endParaRPr lang="es-MX" dirty="0"/>
          </a:p>
          <a:p>
            <a:r>
              <a:rPr lang="es-MX" dirty="0"/>
              <a:t>Generar gráficos y una conclusión respecto a la pagina 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32923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10D0B7-3292-4E74-96AB-CD0A70A03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6568"/>
            <a:ext cx="9905998" cy="850232"/>
          </a:xfrm>
        </p:spPr>
        <p:txBody>
          <a:bodyPr/>
          <a:lstStyle/>
          <a:p>
            <a:pPr algn="ctr"/>
            <a:r>
              <a:rPr lang="es-MX" dirty="0"/>
              <a:t>Metodología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AFE77C-2CBA-47C4-B2EC-79B1E471F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03021"/>
            <a:ext cx="9905998" cy="1744979"/>
          </a:xfrm>
        </p:spPr>
        <p:txBody>
          <a:bodyPr>
            <a:normAutofit/>
          </a:bodyPr>
          <a:lstStyle/>
          <a:p>
            <a:r>
              <a:rPr lang="es-MX" dirty="0"/>
              <a:t>En este trabajo usare los medios de Estudio para poder generar este trabajo .</a:t>
            </a:r>
          </a:p>
          <a:p>
            <a:r>
              <a:rPr lang="es-MX" dirty="0"/>
              <a:t>Sacando información y datos de la pagina solo todo 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920D16B-6963-49B3-9EF5-477084679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851" y="3962400"/>
            <a:ext cx="5465644" cy="263451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EF9F190-752D-46AB-AA25-2EFFB9DEA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38" y="4305347"/>
            <a:ext cx="5465645" cy="194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801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CADC81-F4B9-49A2-B691-7C4D099F3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14300"/>
            <a:ext cx="9905998" cy="952500"/>
          </a:xfrm>
        </p:spPr>
        <p:txBody>
          <a:bodyPr/>
          <a:lstStyle/>
          <a:p>
            <a:pPr algn="ctr"/>
            <a:r>
              <a:rPr lang="es-MX" dirty="0"/>
              <a:t>Resultados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B9E24B9-B0E3-45C6-9664-42BC9CA45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799"/>
            <a:ext cx="121920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211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9C38E-5478-4892-9C14-01B65AF0B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21895"/>
          </a:xfrm>
        </p:spPr>
        <p:txBody>
          <a:bodyPr/>
          <a:lstStyle/>
          <a:p>
            <a:pPr algn="ctr"/>
            <a:r>
              <a:rPr lang="es-MX" dirty="0"/>
              <a:t>Conclusión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5BCE2F-5ED9-43FA-8916-059514466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31495"/>
            <a:ext cx="9905998" cy="4459705"/>
          </a:xfrm>
        </p:spPr>
        <p:txBody>
          <a:bodyPr/>
          <a:lstStyle/>
          <a:p>
            <a:r>
              <a:rPr lang="es-MX" dirty="0"/>
              <a:t>Tras este trabajo se llego a entender mejor el uso de r estudio el lenguaje y sus aplicaciones además de como puede complementarse con otros programas aplicaciones etc.</a:t>
            </a:r>
          </a:p>
          <a:p>
            <a:r>
              <a:rPr lang="es-MX" dirty="0"/>
              <a:t>Además de la diversas opciones de las cuales se pueden llegar a utilizar en el campo laboral y en el diario vivir para hacer algunas cosas mas eficientes.</a:t>
            </a:r>
          </a:p>
        </p:txBody>
      </p:sp>
    </p:spTree>
    <p:extLst>
      <p:ext uri="{BB962C8B-B14F-4D97-AF65-F5344CB8AC3E}">
        <p14:creationId xmlns:p14="http://schemas.microsoft.com/office/powerpoint/2010/main" val="1555303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5532FF-7A98-4D16-814C-7E8C6FD5C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30442"/>
          </a:xfrm>
        </p:spPr>
        <p:txBody>
          <a:bodyPr/>
          <a:lstStyle/>
          <a:p>
            <a:pPr algn="ctr"/>
            <a:r>
              <a:rPr lang="es-MX" dirty="0"/>
              <a:t>Reflexión comentarios 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0EBC88-B730-4A09-9FDC-B979E59CA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Tras este trabajo me di cuenta de la mala ejecución y exposición del primer trabajo lo cual sirvió para mejorarlo en esta circunstancia y poder entregar un trabajo mas completo  y mejor planteado a lo que yo quería llegar a hacer con respecto a la pagina .</a:t>
            </a:r>
          </a:p>
          <a:p>
            <a:r>
              <a:rPr lang="es-MX" dirty="0"/>
              <a:t>Además de darme cuenta que en estos tipos de trabajos hay muchas variables que influyen en el resultado final.</a:t>
            </a:r>
          </a:p>
        </p:txBody>
      </p:sp>
    </p:spTree>
    <p:extLst>
      <p:ext uri="{BB962C8B-B14F-4D97-AF65-F5344CB8AC3E}">
        <p14:creationId xmlns:p14="http://schemas.microsoft.com/office/powerpoint/2010/main" val="2923007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897</TotalTime>
  <Words>270</Words>
  <Application>Microsoft Office PowerPoint</Application>
  <PresentationFormat>Panorámica</PresentationFormat>
  <Paragraphs>26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Segoe UI</vt:lpstr>
      <vt:lpstr>Malla</vt:lpstr>
      <vt:lpstr>Trabajo de WEB “Big Data “</vt:lpstr>
      <vt:lpstr>Antecedentes </vt:lpstr>
      <vt:lpstr>Objetivos </vt:lpstr>
      <vt:lpstr>Metodología</vt:lpstr>
      <vt:lpstr>Resultados </vt:lpstr>
      <vt:lpstr>Conclusión </vt:lpstr>
      <vt:lpstr>Reflexión comentarios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esmer vera</dc:creator>
  <cp:lastModifiedBy>esmer vera</cp:lastModifiedBy>
  <cp:revision>17</cp:revision>
  <dcterms:created xsi:type="dcterms:W3CDTF">2020-12-23T21:30:33Z</dcterms:created>
  <dcterms:modified xsi:type="dcterms:W3CDTF">2021-01-04T07:28:45Z</dcterms:modified>
</cp:coreProperties>
</file>