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0" r:id="rId7"/>
    <p:sldId id="302" r:id="rId8"/>
    <p:sldId id="303" r:id="rId9"/>
    <p:sldId id="30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100" d="100"/>
          <a:sy n="100" d="100"/>
        </p:scale>
        <p:origin x="-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TeamAte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A Journey to teamwork </a:t>
            </a:r>
            <a:r>
              <a:rPr lang="en-US" sz="1600" dirty="0" err="1"/>
              <a:t>xd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BEA3448-565F-D813-7CD6-3257EEB8E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5" y="-39756"/>
            <a:ext cx="12191985" cy="4578350"/>
          </a:xfrm>
        </p:spPr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7E8BF8-E587-CAC3-8622-9B800976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TeamAte</a:t>
            </a:r>
            <a:endParaRPr lang="es-E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E1DA9E-F83F-ED4D-7D4F-F34703203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Juan Zurita, </a:t>
            </a:r>
            <a:r>
              <a:rPr lang="es-ES" dirty="0" err="1"/>
              <a:t>Jose</a:t>
            </a:r>
            <a:r>
              <a:rPr lang="es-ES" dirty="0"/>
              <a:t> </a:t>
            </a:r>
            <a:r>
              <a:rPr lang="es-ES" dirty="0" err="1"/>
              <a:t>Hernandez</a:t>
            </a:r>
            <a:r>
              <a:rPr lang="es-ES" dirty="0"/>
              <a:t>, Aaron </a:t>
            </a:r>
            <a:r>
              <a:rPr lang="es-ES" dirty="0" err="1"/>
              <a:t>Tumbokon</a:t>
            </a:r>
            <a:r>
              <a:rPr lang="es-ES" dirty="0"/>
              <a:t>, </a:t>
            </a:r>
            <a:r>
              <a:rPr lang="es-ES" dirty="0" err="1"/>
              <a:t>Kason</a:t>
            </a:r>
            <a:r>
              <a:rPr lang="es-ES" dirty="0"/>
              <a:t> Mills, Spencer </a:t>
            </a:r>
            <a:r>
              <a:rPr lang="es-ES" dirty="0" err="1"/>
              <a:t>Nettles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647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750445"/>
            <a:ext cx="3517567" cy="127614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Come Follow 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BE9CF-6F8C-5C0C-AF51-A8F72A414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2481576"/>
            <a:ext cx="3832282" cy="3064505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Project Mission Focus</a:t>
            </a:r>
            <a:r>
              <a:rPr lang="en-US" dirty="0"/>
              <a:t>: Disciples Of Christ</a:t>
            </a:r>
          </a:p>
          <a:p>
            <a:r>
              <a:rPr lang="en-US" b="1" dirty="0"/>
              <a:t>Project Influences</a:t>
            </a:r>
            <a:r>
              <a:rPr lang="en-US" dirty="0"/>
              <a:t>: Consciousness, Conduct, Connectedness, Interaction</a:t>
            </a:r>
          </a:p>
          <a:p>
            <a:r>
              <a:rPr lang="en-US" b="1" dirty="0"/>
              <a:t>Project Values</a:t>
            </a:r>
            <a:r>
              <a:rPr lang="en-US" dirty="0"/>
              <a:t>: Increase Faith and Testimony</a:t>
            </a:r>
          </a:p>
          <a:p>
            <a:r>
              <a:rPr lang="en-US" b="1" dirty="0"/>
              <a:t>Vision Statement</a:t>
            </a:r>
            <a:r>
              <a:rPr lang="en-US" dirty="0"/>
              <a:t>: Apply principles and spiritual knowledge in our life</a:t>
            </a:r>
          </a:p>
          <a:p>
            <a:r>
              <a:rPr lang="en-US" b="1" dirty="0"/>
              <a:t>Smart Goal</a:t>
            </a:r>
            <a:r>
              <a:rPr lang="en-US" dirty="0"/>
              <a:t>: Being better Disciples of Christ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E0C06B-B5DF-D1D7-36A6-E2FB1E44F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Milestones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Meet up to do Come Follow Me together and set spiritual goals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Talk about what we learned from come follow 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1st check of goals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2nd check of goals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3rd check of goals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569470"/>
            <a:ext cx="3517567" cy="127614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Dungeons and Dragons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BE9CF-6F8C-5C0C-AF51-A8F72A414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2026592"/>
            <a:ext cx="3832282" cy="447898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Project Mission Focus</a:t>
            </a:r>
            <a:r>
              <a:rPr lang="en-US" dirty="0"/>
              <a:t>: Sound Thinkers</a:t>
            </a:r>
          </a:p>
          <a:p>
            <a:r>
              <a:rPr lang="en-US" b="1" dirty="0"/>
              <a:t>Project Influences</a:t>
            </a:r>
            <a:r>
              <a:rPr lang="en-US" dirty="0"/>
              <a:t>: ALL</a:t>
            </a:r>
          </a:p>
          <a:p>
            <a:r>
              <a:rPr lang="en-US" b="1" dirty="0"/>
              <a:t>Project Values</a:t>
            </a:r>
            <a:r>
              <a:rPr lang="en-US" dirty="0"/>
              <a:t>: Have fun and finish the game as a team</a:t>
            </a:r>
          </a:p>
          <a:p>
            <a:r>
              <a:rPr lang="en-US" b="1" dirty="0"/>
              <a:t>Vision Statement</a:t>
            </a:r>
            <a:r>
              <a:rPr lang="en-US" dirty="0"/>
              <a:t>: Solve </a:t>
            </a:r>
            <a:r>
              <a:rPr lang="en-US" dirty="0" err="1"/>
              <a:t>DnD</a:t>
            </a:r>
            <a:r>
              <a:rPr lang="en-US" dirty="0"/>
              <a:t> game as a team and achieve goals during the game and complete it</a:t>
            </a:r>
          </a:p>
          <a:p>
            <a:r>
              <a:rPr lang="en-US" b="1" dirty="0"/>
              <a:t>Smart Goal</a:t>
            </a:r>
            <a:r>
              <a:rPr lang="en-US" dirty="0"/>
              <a:t>: </a:t>
            </a:r>
          </a:p>
          <a:p>
            <a:r>
              <a:rPr lang="en-US" dirty="0"/>
              <a:t>Specific: To solve a Dungeons and Dragons game</a:t>
            </a:r>
          </a:p>
          <a:p>
            <a:r>
              <a:rPr lang="en-US" dirty="0"/>
              <a:t>Measurable: Milestone is every save point, and the goal is reached when we solve the game.</a:t>
            </a:r>
          </a:p>
          <a:p>
            <a:r>
              <a:rPr lang="en-US" dirty="0"/>
              <a:t>Attainable: Yes, it is attainable. We have about 6 weeks to go so we would be able to reach it.</a:t>
            </a:r>
          </a:p>
          <a:p>
            <a:r>
              <a:rPr lang="en-US" dirty="0"/>
              <a:t>Relevant: It will help us know each other more</a:t>
            </a:r>
          </a:p>
          <a:p>
            <a:r>
              <a:rPr lang="en-US" dirty="0"/>
              <a:t>Timely: In about 6 weeks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E0C06B-B5DF-D1D7-36A6-E2FB1E44F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Milestones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Make a character as a team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Introduce our character and roleplay (check up on our responsibilities)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Discuss with the team before making decisions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Discuss about combo and items and route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Have fun playing </a:t>
            </a:r>
            <a:r>
              <a:rPr lang="en-US" dirty="0" err="1"/>
              <a:t>DnD</a:t>
            </a:r>
            <a:endParaRPr lang="en-US" dirty="0"/>
          </a:p>
          <a:p>
            <a:endParaRPr lang="en-U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630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990" y="283720"/>
            <a:ext cx="3517567" cy="8359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Soccer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E0C06B-B5DF-D1D7-36A6-E2FB1E44F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Milestones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Set a day to play soccer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Learn how to play soccer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Learn the rules of the sport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Apply communication skills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Have fun while playing soccer</a:t>
            </a:r>
          </a:p>
          <a:p>
            <a:endParaRPr lang="es-ES" sz="24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BB73CA5-92DE-5F55-9F55-06F00D0542A0}"/>
              </a:ext>
            </a:extLst>
          </p:cNvPr>
          <p:cNvSpPr txBox="1">
            <a:spLocks/>
          </p:cNvSpPr>
          <p:nvPr/>
        </p:nvSpPr>
        <p:spPr>
          <a:xfrm>
            <a:off x="652990" y="1276147"/>
            <a:ext cx="3832282" cy="500285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Project Mission Focus</a:t>
            </a:r>
            <a:r>
              <a:rPr lang="en-US" dirty="0"/>
              <a:t>: Effective Communicator</a:t>
            </a:r>
          </a:p>
          <a:p>
            <a:r>
              <a:rPr lang="en-US" b="1" dirty="0"/>
              <a:t>Project Influences</a:t>
            </a:r>
            <a:r>
              <a:rPr lang="en-US" dirty="0"/>
              <a:t>: Consciousness, Conduct, Connectedness, Interaction</a:t>
            </a:r>
          </a:p>
          <a:p>
            <a:r>
              <a:rPr lang="en-US" b="1" dirty="0"/>
              <a:t>Project Values</a:t>
            </a:r>
            <a:r>
              <a:rPr lang="en-US" dirty="0"/>
              <a:t>: Have a fun time and learn how to communicate with each other</a:t>
            </a:r>
          </a:p>
          <a:p>
            <a:r>
              <a:rPr lang="en-US" b="1" dirty="0"/>
              <a:t>Vision Statement</a:t>
            </a:r>
            <a:r>
              <a:rPr lang="en-US" dirty="0"/>
              <a:t>: Learn and Apply about soccer and teamwork</a:t>
            </a:r>
          </a:p>
          <a:p>
            <a:r>
              <a:rPr lang="en-US" b="1" dirty="0"/>
              <a:t>Smart Goal</a:t>
            </a:r>
            <a:r>
              <a:rPr lang="en-US" dirty="0"/>
              <a:t>:</a:t>
            </a:r>
          </a:p>
          <a:p>
            <a:r>
              <a:rPr lang="en-US" dirty="0"/>
              <a:t>Specific: Working on the communication skills we get from this project 	</a:t>
            </a:r>
          </a:p>
          <a:p>
            <a:r>
              <a:rPr lang="en-US" dirty="0"/>
              <a:t>Measurable: Become better listeners in our friendships and relationships	</a:t>
            </a:r>
          </a:p>
          <a:p>
            <a:r>
              <a:rPr lang="en-US" dirty="0"/>
              <a:t>Attainable: Become better listeners in our friendships and relationships	</a:t>
            </a:r>
          </a:p>
          <a:p>
            <a:r>
              <a:rPr lang="en-US" dirty="0"/>
              <a:t>Relevant: We will develop better communication skills, while working on those skills	</a:t>
            </a:r>
          </a:p>
          <a:p>
            <a:r>
              <a:rPr lang="en-US" dirty="0"/>
              <a:t>Timely: We are going to reach out to each other to see how we are doing with our communication skills.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10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1343025"/>
            <a:ext cx="3517567" cy="7407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Escape Room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E0C06B-B5DF-D1D7-36A6-E2FB1E44F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Milestones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Meet as a team and learn how to complete a scape room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Gather </a:t>
            </a:r>
            <a:r>
              <a:rPr lang="en-US" dirty="0"/>
              <a:t>to an escape room place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Plan the game we are going to play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Assign tasks and think how we can accomplish them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Complete tasks and win the game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Have feedback on how we performed</a:t>
            </a:r>
          </a:p>
          <a:p>
            <a:endParaRPr lang="es-E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C3CDB2F-9013-B26E-D2C9-1676C7BAA6D6}"/>
              </a:ext>
            </a:extLst>
          </p:cNvPr>
          <p:cNvSpPr txBox="1">
            <a:spLocks/>
          </p:cNvSpPr>
          <p:nvPr/>
        </p:nvSpPr>
        <p:spPr>
          <a:xfrm>
            <a:off x="643465" y="2300601"/>
            <a:ext cx="3832282" cy="3064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Project Mission Focus</a:t>
            </a:r>
            <a:r>
              <a:rPr lang="en-US" dirty="0"/>
              <a:t>: Skill Collaborators</a:t>
            </a:r>
          </a:p>
          <a:p>
            <a:r>
              <a:rPr lang="en-US" b="1" dirty="0"/>
              <a:t>Project Influences</a:t>
            </a:r>
            <a:r>
              <a:rPr lang="en-US" dirty="0"/>
              <a:t>: Consciousness, Conduct, Connectedness, Interaction, Cooperation</a:t>
            </a:r>
          </a:p>
          <a:p>
            <a:r>
              <a:rPr lang="en-US" b="1" dirty="0"/>
              <a:t>Project Values</a:t>
            </a:r>
            <a:r>
              <a:rPr lang="en-US" dirty="0"/>
              <a:t>: Communication, problem solving, planning, dealing with pressure</a:t>
            </a:r>
          </a:p>
          <a:p>
            <a:r>
              <a:rPr lang="en-US" b="1" dirty="0"/>
              <a:t>Vision Statement</a:t>
            </a:r>
            <a:r>
              <a:rPr lang="en-US" dirty="0"/>
              <a:t>: Acquire good skills that will help us develop problem solving skills. Also learn how to work in a team and delegate tasks</a:t>
            </a:r>
          </a:p>
          <a:p>
            <a:r>
              <a:rPr lang="en-US" b="1" dirty="0"/>
              <a:t>Smart Goal</a:t>
            </a:r>
            <a:r>
              <a:rPr lang="en-US" dirty="0"/>
              <a:t>: End the Escape Room as fast as we can</a:t>
            </a:r>
          </a:p>
        </p:txBody>
      </p:sp>
    </p:spTree>
    <p:extLst>
      <p:ext uri="{BB962C8B-B14F-4D97-AF65-F5344CB8AC3E}">
        <p14:creationId xmlns:p14="http://schemas.microsoft.com/office/powerpoint/2010/main" val="9734254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4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5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{7185FAB1-39DB-4E88-807B-273A93EE28F4}tf22712842_win32</Template>
  <TotalTime>44</TotalTime>
  <Words>514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Bookman Old Style</vt:lpstr>
      <vt:lpstr>Calibri</vt:lpstr>
      <vt:lpstr>Franklin Gothic Book</vt:lpstr>
      <vt:lpstr>Wingdings</vt:lpstr>
      <vt:lpstr>1_RetrospectVTI</vt:lpstr>
      <vt:lpstr>TeamAte</vt:lpstr>
      <vt:lpstr>TeamAte</vt:lpstr>
      <vt:lpstr>Come Follow Me</vt:lpstr>
      <vt:lpstr>Dungeons and Dragons</vt:lpstr>
      <vt:lpstr>Soccer</vt:lpstr>
      <vt:lpstr>Escape Room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TeamAte</dc:title>
  <dc:creator>Zurita Vasquez, Juan Antonio</dc:creator>
  <cp:lastModifiedBy>Zurita Vasquez, Juan Antonio</cp:lastModifiedBy>
  <cp:revision>1</cp:revision>
  <dcterms:created xsi:type="dcterms:W3CDTF">2022-12-07T18:28:47Z</dcterms:created>
  <dcterms:modified xsi:type="dcterms:W3CDTF">2022-12-07T19:13:44Z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