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512" y="5559722"/>
            <a:ext cx="11333132" cy="30260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43215" y="5972639"/>
            <a:ext cx="776490" cy="16210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6280" y="7374804"/>
            <a:ext cx="3502247" cy="7815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5773" y="8585011"/>
            <a:ext cx="5371515" cy="6570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89982" y="7271563"/>
            <a:ext cx="4221358" cy="114889"/>
            <a:chOff x="13189982" y="7271563"/>
            <a:chExt cx="4221358" cy="114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3189982" y="7271563"/>
              <a:ext cx="422135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39436" y="6530372"/>
            <a:ext cx="272963" cy="262181"/>
            <a:chOff x="16039436" y="6530372"/>
            <a:chExt cx="272963" cy="2621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39436" y="6530372"/>
              <a:ext cx="272963" cy="26218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01334" y="6944401"/>
            <a:ext cx="1743764" cy="8387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57143" y="9375202"/>
            <a:ext cx="9459838" cy="114889"/>
            <a:chOff x="9257143" y="9375202"/>
            <a:chExt cx="945983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9257143" y="9375202"/>
              <a:ext cx="9459838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14976" y="5186102"/>
            <a:ext cx="10846239" cy="114889"/>
            <a:chOff x="3814976" y="5186102"/>
            <a:chExt cx="10846239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3814976" y="5186102"/>
              <a:ext cx="10846239" cy="11488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32288" y="680638"/>
            <a:ext cx="1782078" cy="136822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3130" y="3190808"/>
            <a:ext cx="4275708" cy="50284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50254" y="2096158"/>
            <a:ext cx="4198498" cy="10996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85181" y="2096158"/>
            <a:ext cx="4631757" cy="50538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2857" y="4708535"/>
            <a:ext cx="13904762" cy="114889"/>
            <a:chOff x="4742857" y="4708535"/>
            <a:chExt cx="13904762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42857" y="4708535"/>
              <a:ext cx="13904762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260" y="680373"/>
            <a:ext cx="2141699" cy="5187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548" y="2977785"/>
            <a:ext cx="4738769" cy="11998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511" y="2163553"/>
            <a:ext cx="1313952" cy="13682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06649" y="5240678"/>
            <a:ext cx="4073416" cy="7818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06649" y="819787"/>
            <a:ext cx="3652475" cy="7818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9381" y="7402523"/>
            <a:ext cx="3955584" cy="64653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42302" y="1760404"/>
            <a:ext cx="6196789" cy="8247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2302" y="2713755"/>
            <a:ext cx="6424593" cy="8247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42297" y="3712192"/>
            <a:ext cx="8717485" cy="8399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99443" y="5849723"/>
            <a:ext cx="6171429" cy="3164331"/>
            <a:chOff x="6099443" y="5849723"/>
            <a:chExt cx="6171429" cy="316433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9443" y="5849723"/>
              <a:ext cx="6171429" cy="316433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28749" y="5792581"/>
            <a:ext cx="3468480" cy="149030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9381" y="8455615"/>
            <a:ext cx="2567058" cy="385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2857" y="4708535"/>
            <a:ext cx="13904762" cy="114889"/>
            <a:chOff x="4742857" y="4708535"/>
            <a:chExt cx="13904762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42857" y="4708535"/>
              <a:ext cx="13904762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260" y="680373"/>
            <a:ext cx="2141699" cy="5187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548" y="2977785"/>
            <a:ext cx="4738769" cy="11998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511" y="2163555"/>
            <a:ext cx="1313952" cy="13682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06649" y="5240678"/>
            <a:ext cx="11229608" cy="7818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06649" y="819787"/>
            <a:ext cx="6772392" cy="7818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9381" y="7402520"/>
            <a:ext cx="1915822" cy="64653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41916" y="1745154"/>
            <a:ext cx="4065036" cy="83999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42297" y="2713759"/>
            <a:ext cx="6873724" cy="8247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42297" y="3712192"/>
            <a:ext cx="4296649" cy="83999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9381" y="8455615"/>
            <a:ext cx="2353221" cy="6465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57143" y="5886630"/>
            <a:ext cx="5290994" cy="3488572"/>
            <a:chOff x="6057143" y="5886630"/>
            <a:chExt cx="5290994" cy="348857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57143" y="5886630"/>
              <a:ext cx="5290994" cy="34885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95238" y="5851138"/>
            <a:ext cx="6171429" cy="3524064"/>
            <a:chOff x="11695238" y="5851138"/>
            <a:chExt cx="6171429" cy="35240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95238" y="5851138"/>
              <a:ext cx="6171429" cy="35240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260" y="680373"/>
            <a:ext cx="2141699" cy="5187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2" y="2858363"/>
            <a:ext cx="3353229" cy="27320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6" y="2060498"/>
            <a:ext cx="1313952" cy="13682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7822" y="6997211"/>
            <a:ext cx="3441764" cy="3847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77694" y="1721082"/>
            <a:ext cx="9864155" cy="7140888"/>
            <a:chOff x="7077694" y="1721082"/>
            <a:chExt cx="9864155" cy="71408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7694" y="1721082"/>
              <a:ext cx="9864155" cy="714088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85142" y="7485664"/>
            <a:ext cx="3510358" cy="6465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5142" y="8313752"/>
            <a:ext cx="3447431" cy="64653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85716" y="1042387"/>
            <a:ext cx="5904415" cy="781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260" y="680373"/>
            <a:ext cx="1841945" cy="51879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372" y="2858363"/>
            <a:ext cx="3793124" cy="11998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336" y="2060498"/>
            <a:ext cx="1313952" cy="13682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5142" y="7129199"/>
            <a:ext cx="3289807" cy="14306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72145" y="1009628"/>
            <a:ext cx="4989011" cy="78188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72145" y="2357952"/>
            <a:ext cx="3249819" cy="7818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72145" y="3721505"/>
            <a:ext cx="3607714" cy="7818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72145" y="5015266"/>
            <a:ext cx="4113796" cy="7818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72145" y="6369628"/>
            <a:ext cx="4461596" cy="7818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72145" y="7746275"/>
            <a:ext cx="5891463" cy="781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2857" y="4708535"/>
            <a:ext cx="13904762" cy="114889"/>
            <a:chOff x="4742857" y="4708535"/>
            <a:chExt cx="13904762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42857" y="4708535"/>
              <a:ext cx="13904762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260" y="680373"/>
            <a:ext cx="1841945" cy="518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44952" y="4557531"/>
            <a:ext cx="9646239" cy="114889"/>
            <a:chOff x="7144952" y="4557531"/>
            <a:chExt cx="9646239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7144952" y="4557531"/>
              <a:ext cx="9646239" cy="114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7372" y="2858363"/>
            <a:ext cx="1516142" cy="11998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3336" y="2060497"/>
            <a:ext cx="1313954" cy="13682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88096" y="5287135"/>
            <a:ext cx="3940681" cy="78188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77660" y="5287135"/>
            <a:ext cx="4194771" cy="78188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96953" y="9536953"/>
            <a:ext cx="3526859" cy="42472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206" y="4253377"/>
            <a:ext cx="1806203" cy="6465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81738" y="197544"/>
            <a:ext cx="5933550" cy="4427341"/>
            <a:chOff x="5781738" y="197544"/>
            <a:chExt cx="5933550" cy="44273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81738" y="197544"/>
              <a:ext cx="5933550" cy="44273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84515" y="340731"/>
            <a:ext cx="5367014" cy="4085199"/>
            <a:chOff x="12484515" y="340731"/>
            <a:chExt cx="5367014" cy="40851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84515" y="340731"/>
              <a:ext cx="5367014" cy="4085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49818" y="6057143"/>
            <a:ext cx="1997390" cy="2847343"/>
            <a:chOff x="7749818" y="6057143"/>
            <a:chExt cx="1997390" cy="284734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49818" y="6057143"/>
              <a:ext cx="1997390" cy="28473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530279" y="6057143"/>
            <a:ext cx="1997390" cy="2847343"/>
            <a:chOff x="14530279" y="6057143"/>
            <a:chExt cx="1997390" cy="28473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30279" y="6057143"/>
              <a:ext cx="1997390" cy="2847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0410" y="5764579"/>
            <a:ext cx="5862750" cy="246148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4202" y="7188475"/>
            <a:ext cx="3502259" cy="7815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0442" y="5911041"/>
            <a:ext cx="686160" cy="14324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85715" y="8241163"/>
            <a:ext cx="3435806" cy="5125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61905" y="7933333"/>
            <a:ext cx="447619" cy="89238"/>
            <a:chOff x="16761905" y="7933333"/>
            <a:chExt cx="447619" cy="892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1905" y="7933333"/>
              <a:ext cx="447619" cy="89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5773" y="8585011"/>
            <a:ext cx="5371515" cy="657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2021-08-25T01:04:17Z</dcterms:created>
  <dcterms:modified xsi:type="dcterms:W3CDTF">2021-08-25T01:04:17Z</dcterms:modified>
</cp:coreProperties>
</file>