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512" y="5559722"/>
            <a:ext cx="11333132" cy="30260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43215" y="5972639"/>
            <a:ext cx="776490" cy="16210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6280" y="7374804"/>
            <a:ext cx="4704334" cy="7815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773" y="8585011"/>
            <a:ext cx="5371515" cy="6570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89982" y="7271563"/>
            <a:ext cx="4221358" cy="114889"/>
            <a:chOff x="13189982" y="7271563"/>
            <a:chExt cx="4221358" cy="114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3189982" y="7271563"/>
              <a:ext cx="422135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39436" y="6530372"/>
            <a:ext cx="272963" cy="262181"/>
            <a:chOff x="16039436" y="6530372"/>
            <a:chExt cx="272963" cy="2621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39436" y="6530372"/>
              <a:ext cx="272963" cy="26218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01334" y="6944401"/>
            <a:ext cx="1841460" cy="18558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548" y="2556972"/>
            <a:ext cx="4520791" cy="283750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3511" y="1742745"/>
            <a:ext cx="1313952" cy="13682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06649" y="2493962"/>
            <a:ext cx="5770523" cy="7818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06649" y="1227519"/>
            <a:ext cx="3790572" cy="7818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9381" y="7402520"/>
            <a:ext cx="2674688" cy="6465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06649" y="5085716"/>
            <a:ext cx="6424221" cy="7818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06649" y="6097069"/>
            <a:ext cx="5765571" cy="7818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06649" y="7098363"/>
            <a:ext cx="4961781" cy="7818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06649" y="8207213"/>
            <a:ext cx="6228988" cy="781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5303" y="2272629"/>
            <a:ext cx="4586867" cy="20186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266" y="1458403"/>
            <a:ext cx="1313952" cy="13682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06649" y="5199859"/>
            <a:ext cx="3682194" cy="7818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06649" y="493257"/>
            <a:ext cx="3790572" cy="7818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9381" y="8527044"/>
            <a:ext cx="2674688" cy="6465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6173" y="1183445"/>
            <a:ext cx="8997870" cy="28840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16173" y="5819071"/>
            <a:ext cx="8921672" cy="3444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260" y="680373"/>
            <a:ext cx="2141699" cy="5187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2" y="2858363"/>
            <a:ext cx="4387546" cy="28375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6" y="2060498"/>
            <a:ext cx="1313952" cy="13682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05820" y="1042392"/>
            <a:ext cx="1648530" cy="7818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7790" y="8162044"/>
            <a:ext cx="2674688" cy="6465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62960" y="2155733"/>
            <a:ext cx="4040430" cy="2690860"/>
            <a:chOff x="6262960" y="2155733"/>
            <a:chExt cx="4040430" cy="26908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2960" y="2155733"/>
              <a:ext cx="4040430" cy="26908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57186" y="2890247"/>
            <a:ext cx="6171429" cy="1221833"/>
            <a:chOff x="11057186" y="2890247"/>
            <a:chExt cx="6171429" cy="12218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57186" y="2890247"/>
              <a:ext cx="6171429" cy="12218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57186" y="4846594"/>
            <a:ext cx="6171429" cy="4311308"/>
            <a:chOff x="11057186" y="4846594"/>
            <a:chExt cx="6171429" cy="43113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57186" y="4846594"/>
              <a:ext cx="6171429" cy="43113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62960" y="5539667"/>
            <a:ext cx="4040430" cy="2930222"/>
            <a:chOff x="6262960" y="5539667"/>
            <a:chExt cx="4040430" cy="29302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62960" y="5539667"/>
              <a:ext cx="4040430" cy="29302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7790" y="7328189"/>
            <a:ext cx="3877426" cy="385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260" y="680373"/>
            <a:ext cx="2141699" cy="5187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2" y="2858363"/>
            <a:ext cx="4578651" cy="11998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6" y="2060498"/>
            <a:ext cx="1313952" cy="13682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7790" y="8162044"/>
            <a:ext cx="2674688" cy="6465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05820" y="2254030"/>
            <a:ext cx="7776187" cy="14945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5820" y="1042392"/>
            <a:ext cx="5942900" cy="7818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05820" y="4166306"/>
            <a:ext cx="7188392" cy="3133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2993" y="-537415"/>
            <a:ext cx="5657143" cy="10971429"/>
            <a:chOff x="-182993" y="-537415"/>
            <a:chExt cx="5657143" cy="10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2993" y="-537415"/>
              <a:ext cx="5657143" cy="109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260" y="680373"/>
            <a:ext cx="2141699" cy="5187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2" y="2858363"/>
            <a:ext cx="3253615" cy="28375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6" y="2060498"/>
            <a:ext cx="1313952" cy="13682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7790" y="8162044"/>
            <a:ext cx="2674688" cy="6465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95884" y="1867835"/>
            <a:ext cx="7033090" cy="6550044"/>
            <a:chOff x="8495884" y="1867835"/>
            <a:chExt cx="7033090" cy="65500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5884" y="1867835"/>
              <a:ext cx="7033090" cy="65500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7790" y="6443796"/>
            <a:ext cx="4182361" cy="1169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410" y="5764579"/>
            <a:ext cx="5862750" cy="2461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4204" y="7188470"/>
            <a:ext cx="4704347" cy="78157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0442" y="5911041"/>
            <a:ext cx="686160" cy="14324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85715" y="8241163"/>
            <a:ext cx="3435806" cy="5125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61905" y="7933333"/>
            <a:ext cx="447619" cy="89238"/>
            <a:chOff x="16761905" y="7933333"/>
            <a:chExt cx="447619" cy="89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1905" y="7933333"/>
              <a:ext cx="447619" cy="89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705442" cy="5842767"/>
            <a:chOff x="-1409524" y="-247619"/>
            <a:chExt cx="20705442" cy="58427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409524" y="-247619"/>
              <a:ext cx="20705442" cy="58427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5773" y="8585011"/>
            <a:ext cx="5371515" cy="657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2021-09-25T15:43:31Z</dcterms:created>
  <dcterms:modified xsi:type="dcterms:W3CDTF">2021-09-25T15:43:31Z</dcterms:modified>
</cp:coreProperties>
</file>