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61" r:id="rId2"/>
    <p:sldId id="266" r:id="rId3"/>
    <p:sldId id="256" r:id="rId4"/>
    <p:sldId id="262" r:id="rId5"/>
    <p:sldId id="263" r:id="rId6"/>
    <p:sldId id="264" r:id="rId7"/>
    <p:sldId id="265" r:id="rId8"/>
    <p:sldId id="258" r:id="rId9"/>
    <p:sldId id="270" r:id="rId10"/>
    <p:sldId id="257" r:id="rId11"/>
    <p:sldId id="269" r:id="rId12"/>
    <p:sldId id="259" r:id="rId13"/>
    <p:sldId id="271" r:id="rId14"/>
    <p:sldId id="268" r:id="rId15"/>
    <p:sldId id="267" r:id="rId1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4408A-E310-42C0-A924-F9A3A5406E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ADC46A-8C87-460A-BB7E-C805D9B477C6}">
      <dgm:prSet/>
      <dgm:spPr/>
      <dgm:t>
        <a:bodyPr/>
        <a:lstStyle/>
        <a:p>
          <a:r>
            <a:rPr lang="en-US"/>
            <a:t>Cross Validation (5 or 10) </a:t>
          </a:r>
          <a:r>
            <a:rPr lang="ko-KR"/>
            <a:t>으로 성능 측정</a:t>
          </a:r>
          <a:endParaRPr lang="en-US"/>
        </a:p>
      </dgm:t>
    </dgm:pt>
    <dgm:pt modelId="{01F592E5-D291-49FD-B8D6-AD69C298C3DD}" type="parTrans" cxnId="{B53F7F35-0CFC-4DA1-B8C3-BBAFAA00A14F}">
      <dgm:prSet/>
      <dgm:spPr/>
      <dgm:t>
        <a:bodyPr/>
        <a:lstStyle/>
        <a:p>
          <a:endParaRPr lang="en-US"/>
        </a:p>
      </dgm:t>
    </dgm:pt>
    <dgm:pt modelId="{E6783051-B5AF-4E77-A8E7-572F6D0C7BA8}" type="sibTrans" cxnId="{B53F7F35-0CFC-4DA1-B8C3-BBAFAA00A14F}">
      <dgm:prSet/>
      <dgm:spPr/>
      <dgm:t>
        <a:bodyPr/>
        <a:lstStyle/>
        <a:p>
          <a:endParaRPr lang="en-US"/>
        </a:p>
      </dgm:t>
    </dgm:pt>
    <dgm:pt modelId="{75ABF161-516D-412B-AD4F-E48520EF0B02}">
      <dgm:prSet/>
      <dgm:spPr/>
      <dgm:t>
        <a:bodyPr/>
        <a:lstStyle/>
        <a:p>
          <a:r>
            <a:rPr lang="ko-KR"/>
            <a:t>결과는 </a:t>
          </a:r>
          <a:r>
            <a:rPr lang="en-US"/>
            <a:t>Graph</a:t>
          </a:r>
          <a:r>
            <a:rPr lang="ko-KR"/>
            <a:t> 로 정리할 것</a:t>
          </a:r>
          <a:endParaRPr lang="en-US"/>
        </a:p>
      </dgm:t>
    </dgm:pt>
    <dgm:pt modelId="{DE9057DD-2F89-4B19-A4F0-70D81A0805F9}" type="parTrans" cxnId="{57447775-7848-4584-A569-C91FAE422825}">
      <dgm:prSet/>
      <dgm:spPr/>
      <dgm:t>
        <a:bodyPr/>
        <a:lstStyle/>
        <a:p>
          <a:endParaRPr lang="en-US"/>
        </a:p>
      </dgm:t>
    </dgm:pt>
    <dgm:pt modelId="{D92F01EF-6D7E-4027-A66F-7326D34ADE6A}" type="sibTrans" cxnId="{57447775-7848-4584-A569-C91FAE422825}">
      <dgm:prSet/>
      <dgm:spPr/>
      <dgm:t>
        <a:bodyPr/>
        <a:lstStyle/>
        <a:p>
          <a:endParaRPr lang="en-US"/>
        </a:p>
      </dgm:t>
    </dgm:pt>
    <dgm:pt modelId="{CEF61FCE-3301-40A6-8CDD-69041D31D1C0}">
      <dgm:prSet/>
      <dgm:spPr/>
      <dgm:t>
        <a:bodyPr/>
        <a:lstStyle/>
        <a:p>
          <a:r>
            <a:rPr lang="ko-KR"/>
            <a:t>다른 </a:t>
          </a:r>
          <a:r>
            <a:rPr lang="en-US"/>
            <a:t>Machine Learning </a:t>
          </a:r>
          <a:r>
            <a:rPr lang="ko-KR"/>
            <a:t>알고리즘으로 성능 측정</a:t>
          </a:r>
          <a:endParaRPr lang="en-US"/>
        </a:p>
      </dgm:t>
    </dgm:pt>
    <dgm:pt modelId="{AD5BDCD2-F9E1-4833-A65F-BCA98C20006A}" type="parTrans" cxnId="{52096871-6874-4465-A457-50F1984E5D13}">
      <dgm:prSet/>
      <dgm:spPr/>
      <dgm:t>
        <a:bodyPr/>
        <a:lstStyle/>
        <a:p>
          <a:endParaRPr lang="en-US"/>
        </a:p>
      </dgm:t>
    </dgm:pt>
    <dgm:pt modelId="{69235E17-7B30-4F1A-8F87-788F199A715C}" type="sibTrans" cxnId="{52096871-6874-4465-A457-50F1984E5D13}">
      <dgm:prSet/>
      <dgm:spPr/>
      <dgm:t>
        <a:bodyPr/>
        <a:lstStyle/>
        <a:p>
          <a:endParaRPr lang="en-US"/>
        </a:p>
      </dgm:t>
    </dgm:pt>
    <dgm:pt modelId="{C72FD061-7F54-B649-A057-DA3FC9BD1DDC}" type="pres">
      <dgm:prSet presAssocID="{C004408A-E310-42C0-A924-F9A3A5406E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523546-C052-7B42-B78B-A7FB00D5C910}" type="pres">
      <dgm:prSet presAssocID="{38ADC46A-8C87-460A-BB7E-C805D9B477C6}" presName="hierRoot1" presStyleCnt="0"/>
      <dgm:spPr/>
    </dgm:pt>
    <dgm:pt modelId="{1C367F79-FE30-5E45-A79F-D3E3B1FB27BE}" type="pres">
      <dgm:prSet presAssocID="{38ADC46A-8C87-460A-BB7E-C805D9B477C6}" presName="composite" presStyleCnt="0"/>
      <dgm:spPr/>
    </dgm:pt>
    <dgm:pt modelId="{BF9E1329-3910-054D-BD24-1BA28819C360}" type="pres">
      <dgm:prSet presAssocID="{38ADC46A-8C87-460A-BB7E-C805D9B477C6}" presName="background" presStyleLbl="node0" presStyleIdx="0" presStyleCnt="3"/>
      <dgm:spPr/>
    </dgm:pt>
    <dgm:pt modelId="{408E15D0-0BDB-3646-8D36-2E67CEF12881}" type="pres">
      <dgm:prSet presAssocID="{38ADC46A-8C87-460A-BB7E-C805D9B477C6}" presName="text" presStyleLbl="fgAcc0" presStyleIdx="0" presStyleCnt="3">
        <dgm:presLayoutVars>
          <dgm:chPref val="3"/>
        </dgm:presLayoutVars>
      </dgm:prSet>
      <dgm:spPr/>
    </dgm:pt>
    <dgm:pt modelId="{86B570D5-601B-EC4A-AB15-C1B0F4A0DD89}" type="pres">
      <dgm:prSet presAssocID="{38ADC46A-8C87-460A-BB7E-C805D9B477C6}" presName="hierChild2" presStyleCnt="0"/>
      <dgm:spPr/>
    </dgm:pt>
    <dgm:pt modelId="{5152F763-20F9-D548-8ECF-F8895155D244}" type="pres">
      <dgm:prSet presAssocID="{75ABF161-516D-412B-AD4F-E48520EF0B02}" presName="hierRoot1" presStyleCnt="0"/>
      <dgm:spPr/>
    </dgm:pt>
    <dgm:pt modelId="{6CDB9B2A-1AAF-5446-9477-841AAC2438FC}" type="pres">
      <dgm:prSet presAssocID="{75ABF161-516D-412B-AD4F-E48520EF0B02}" presName="composite" presStyleCnt="0"/>
      <dgm:spPr/>
    </dgm:pt>
    <dgm:pt modelId="{9865CBF9-46AF-404C-94F9-1144E9E50F82}" type="pres">
      <dgm:prSet presAssocID="{75ABF161-516D-412B-AD4F-E48520EF0B02}" presName="background" presStyleLbl="node0" presStyleIdx="1" presStyleCnt="3"/>
      <dgm:spPr/>
    </dgm:pt>
    <dgm:pt modelId="{F221A179-741E-B843-9049-10DA3B7C14FC}" type="pres">
      <dgm:prSet presAssocID="{75ABF161-516D-412B-AD4F-E48520EF0B02}" presName="text" presStyleLbl="fgAcc0" presStyleIdx="1" presStyleCnt="3">
        <dgm:presLayoutVars>
          <dgm:chPref val="3"/>
        </dgm:presLayoutVars>
      </dgm:prSet>
      <dgm:spPr/>
    </dgm:pt>
    <dgm:pt modelId="{89C8B27F-27BE-FE45-9B93-066157BCE577}" type="pres">
      <dgm:prSet presAssocID="{75ABF161-516D-412B-AD4F-E48520EF0B02}" presName="hierChild2" presStyleCnt="0"/>
      <dgm:spPr/>
    </dgm:pt>
    <dgm:pt modelId="{13381AB7-9A5E-F544-B466-961B68DC50B6}" type="pres">
      <dgm:prSet presAssocID="{CEF61FCE-3301-40A6-8CDD-69041D31D1C0}" presName="hierRoot1" presStyleCnt="0"/>
      <dgm:spPr/>
    </dgm:pt>
    <dgm:pt modelId="{F85FB57D-A6D9-2A42-B62F-0AB95E7310D5}" type="pres">
      <dgm:prSet presAssocID="{CEF61FCE-3301-40A6-8CDD-69041D31D1C0}" presName="composite" presStyleCnt="0"/>
      <dgm:spPr/>
    </dgm:pt>
    <dgm:pt modelId="{41367D11-E966-F64A-9F2C-F7D8886F3504}" type="pres">
      <dgm:prSet presAssocID="{CEF61FCE-3301-40A6-8CDD-69041D31D1C0}" presName="background" presStyleLbl="node0" presStyleIdx="2" presStyleCnt="3"/>
      <dgm:spPr/>
    </dgm:pt>
    <dgm:pt modelId="{2FDC9042-2D2A-184E-AD59-3DE48D9C4FB1}" type="pres">
      <dgm:prSet presAssocID="{CEF61FCE-3301-40A6-8CDD-69041D31D1C0}" presName="text" presStyleLbl="fgAcc0" presStyleIdx="2" presStyleCnt="3">
        <dgm:presLayoutVars>
          <dgm:chPref val="3"/>
        </dgm:presLayoutVars>
      </dgm:prSet>
      <dgm:spPr/>
    </dgm:pt>
    <dgm:pt modelId="{423725AA-6F6E-6440-8279-902E5426D4CD}" type="pres">
      <dgm:prSet presAssocID="{CEF61FCE-3301-40A6-8CDD-69041D31D1C0}" presName="hierChild2" presStyleCnt="0"/>
      <dgm:spPr/>
    </dgm:pt>
  </dgm:ptLst>
  <dgm:cxnLst>
    <dgm:cxn modelId="{B42BD414-A975-B040-9B7C-8562C2E4FB59}" type="presOf" srcId="{CEF61FCE-3301-40A6-8CDD-69041D31D1C0}" destId="{2FDC9042-2D2A-184E-AD59-3DE48D9C4FB1}" srcOrd="0" destOrd="0" presId="urn:microsoft.com/office/officeart/2005/8/layout/hierarchy1"/>
    <dgm:cxn modelId="{B53F7F35-0CFC-4DA1-B8C3-BBAFAA00A14F}" srcId="{C004408A-E310-42C0-A924-F9A3A5406E78}" destId="{38ADC46A-8C87-460A-BB7E-C805D9B477C6}" srcOrd="0" destOrd="0" parTransId="{01F592E5-D291-49FD-B8D6-AD69C298C3DD}" sibTransId="{E6783051-B5AF-4E77-A8E7-572F6D0C7BA8}"/>
    <dgm:cxn modelId="{52C63544-1FBA-674F-B529-5191927D7D08}" type="presOf" srcId="{75ABF161-516D-412B-AD4F-E48520EF0B02}" destId="{F221A179-741E-B843-9049-10DA3B7C14FC}" srcOrd="0" destOrd="0" presId="urn:microsoft.com/office/officeart/2005/8/layout/hierarchy1"/>
    <dgm:cxn modelId="{5E620B4D-A73C-794E-906A-0063BB1963ED}" type="presOf" srcId="{C004408A-E310-42C0-A924-F9A3A5406E78}" destId="{C72FD061-7F54-B649-A057-DA3FC9BD1DDC}" srcOrd="0" destOrd="0" presId="urn:microsoft.com/office/officeart/2005/8/layout/hierarchy1"/>
    <dgm:cxn modelId="{52096871-6874-4465-A457-50F1984E5D13}" srcId="{C004408A-E310-42C0-A924-F9A3A5406E78}" destId="{CEF61FCE-3301-40A6-8CDD-69041D31D1C0}" srcOrd="2" destOrd="0" parTransId="{AD5BDCD2-F9E1-4833-A65F-BCA98C20006A}" sibTransId="{69235E17-7B30-4F1A-8F87-788F199A715C}"/>
    <dgm:cxn modelId="{57447775-7848-4584-A569-C91FAE422825}" srcId="{C004408A-E310-42C0-A924-F9A3A5406E78}" destId="{75ABF161-516D-412B-AD4F-E48520EF0B02}" srcOrd="1" destOrd="0" parTransId="{DE9057DD-2F89-4B19-A4F0-70D81A0805F9}" sibTransId="{D92F01EF-6D7E-4027-A66F-7326D34ADE6A}"/>
    <dgm:cxn modelId="{46E0E885-18FD-B14E-B353-AE8509592627}" type="presOf" srcId="{38ADC46A-8C87-460A-BB7E-C805D9B477C6}" destId="{408E15D0-0BDB-3646-8D36-2E67CEF12881}" srcOrd="0" destOrd="0" presId="urn:microsoft.com/office/officeart/2005/8/layout/hierarchy1"/>
    <dgm:cxn modelId="{A49BC277-9697-F049-9D1E-084D0CE61E4B}" type="presParOf" srcId="{C72FD061-7F54-B649-A057-DA3FC9BD1DDC}" destId="{FF523546-C052-7B42-B78B-A7FB00D5C910}" srcOrd="0" destOrd="0" presId="urn:microsoft.com/office/officeart/2005/8/layout/hierarchy1"/>
    <dgm:cxn modelId="{064B67C2-D15B-134E-984D-43E914524A16}" type="presParOf" srcId="{FF523546-C052-7B42-B78B-A7FB00D5C910}" destId="{1C367F79-FE30-5E45-A79F-D3E3B1FB27BE}" srcOrd="0" destOrd="0" presId="urn:microsoft.com/office/officeart/2005/8/layout/hierarchy1"/>
    <dgm:cxn modelId="{9B66A4CB-E694-6843-8732-EF6B3A79B3E4}" type="presParOf" srcId="{1C367F79-FE30-5E45-A79F-D3E3B1FB27BE}" destId="{BF9E1329-3910-054D-BD24-1BA28819C360}" srcOrd="0" destOrd="0" presId="urn:microsoft.com/office/officeart/2005/8/layout/hierarchy1"/>
    <dgm:cxn modelId="{F5248AD8-B708-9B4B-891A-205255D620BD}" type="presParOf" srcId="{1C367F79-FE30-5E45-A79F-D3E3B1FB27BE}" destId="{408E15D0-0BDB-3646-8D36-2E67CEF12881}" srcOrd="1" destOrd="0" presId="urn:microsoft.com/office/officeart/2005/8/layout/hierarchy1"/>
    <dgm:cxn modelId="{59239434-570F-7640-BDF8-3ADA8037BBAB}" type="presParOf" srcId="{FF523546-C052-7B42-B78B-A7FB00D5C910}" destId="{86B570D5-601B-EC4A-AB15-C1B0F4A0DD89}" srcOrd="1" destOrd="0" presId="urn:microsoft.com/office/officeart/2005/8/layout/hierarchy1"/>
    <dgm:cxn modelId="{2E7F6B7B-9ECE-C444-9AB9-1D083B46FECA}" type="presParOf" srcId="{C72FD061-7F54-B649-A057-DA3FC9BD1DDC}" destId="{5152F763-20F9-D548-8ECF-F8895155D244}" srcOrd="1" destOrd="0" presId="urn:microsoft.com/office/officeart/2005/8/layout/hierarchy1"/>
    <dgm:cxn modelId="{64AEA9C5-F6CE-704B-A492-A8528464DBC6}" type="presParOf" srcId="{5152F763-20F9-D548-8ECF-F8895155D244}" destId="{6CDB9B2A-1AAF-5446-9477-841AAC2438FC}" srcOrd="0" destOrd="0" presId="urn:microsoft.com/office/officeart/2005/8/layout/hierarchy1"/>
    <dgm:cxn modelId="{C269445A-B604-054C-8832-428EBFB3A32B}" type="presParOf" srcId="{6CDB9B2A-1AAF-5446-9477-841AAC2438FC}" destId="{9865CBF9-46AF-404C-94F9-1144E9E50F82}" srcOrd="0" destOrd="0" presId="urn:microsoft.com/office/officeart/2005/8/layout/hierarchy1"/>
    <dgm:cxn modelId="{8DA6FA68-7B2D-9947-80D8-985A2E9DE529}" type="presParOf" srcId="{6CDB9B2A-1AAF-5446-9477-841AAC2438FC}" destId="{F221A179-741E-B843-9049-10DA3B7C14FC}" srcOrd="1" destOrd="0" presId="urn:microsoft.com/office/officeart/2005/8/layout/hierarchy1"/>
    <dgm:cxn modelId="{AE7E3F47-9FD0-954D-8151-A7FF7F9E9E6F}" type="presParOf" srcId="{5152F763-20F9-D548-8ECF-F8895155D244}" destId="{89C8B27F-27BE-FE45-9B93-066157BCE577}" srcOrd="1" destOrd="0" presId="urn:microsoft.com/office/officeart/2005/8/layout/hierarchy1"/>
    <dgm:cxn modelId="{4249A7B0-4767-D84A-8010-DB1C2342D5A6}" type="presParOf" srcId="{C72FD061-7F54-B649-A057-DA3FC9BD1DDC}" destId="{13381AB7-9A5E-F544-B466-961B68DC50B6}" srcOrd="2" destOrd="0" presId="urn:microsoft.com/office/officeart/2005/8/layout/hierarchy1"/>
    <dgm:cxn modelId="{3E11147A-5E45-7049-BB12-429E37B27921}" type="presParOf" srcId="{13381AB7-9A5E-F544-B466-961B68DC50B6}" destId="{F85FB57D-A6D9-2A42-B62F-0AB95E7310D5}" srcOrd="0" destOrd="0" presId="urn:microsoft.com/office/officeart/2005/8/layout/hierarchy1"/>
    <dgm:cxn modelId="{2FD52BC3-6212-F84A-AB19-CC5C9AE15573}" type="presParOf" srcId="{F85FB57D-A6D9-2A42-B62F-0AB95E7310D5}" destId="{41367D11-E966-F64A-9F2C-F7D8886F3504}" srcOrd="0" destOrd="0" presId="urn:microsoft.com/office/officeart/2005/8/layout/hierarchy1"/>
    <dgm:cxn modelId="{3B8E8529-5FE6-8E4D-8D31-CED44415C536}" type="presParOf" srcId="{F85FB57D-A6D9-2A42-B62F-0AB95E7310D5}" destId="{2FDC9042-2D2A-184E-AD59-3DE48D9C4FB1}" srcOrd="1" destOrd="0" presId="urn:microsoft.com/office/officeart/2005/8/layout/hierarchy1"/>
    <dgm:cxn modelId="{C6ED7264-808B-4347-92C6-776ABB4ACCF8}" type="presParOf" srcId="{13381AB7-9A5E-F544-B466-961B68DC50B6}" destId="{423725AA-6F6E-6440-8279-902E5426D4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4408A-E310-42C0-A924-F9A3A5406E7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ADC46A-8C87-460A-BB7E-C805D9B477C6}">
      <dgm:prSet/>
      <dgm:spPr/>
      <dgm:t>
        <a:bodyPr/>
        <a:lstStyle/>
        <a:p>
          <a:r>
            <a:rPr lang="en-US" dirty="0"/>
            <a:t>Open Smile </a:t>
          </a:r>
          <a:r>
            <a:rPr lang="ko-KR" altLang="en-US" dirty="0"/>
            <a:t>사용</a:t>
          </a:r>
          <a:endParaRPr lang="en-US" altLang="ko-KR" dirty="0"/>
        </a:p>
        <a:p>
          <a:r>
            <a:rPr lang="en-US" altLang="ko-KR" dirty="0"/>
            <a:t>=&gt;</a:t>
          </a:r>
          <a:r>
            <a:rPr lang="ko-KR" altLang="en-US" dirty="0"/>
            <a:t> </a:t>
          </a:r>
          <a:r>
            <a:rPr lang="en-US" altLang="ko-KR" dirty="0"/>
            <a:t>Feature Extraction</a:t>
          </a:r>
          <a:endParaRPr lang="en-US" dirty="0"/>
        </a:p>
      </dgm:t>
    </dgm:pt>
    <dgm:pt modelId="{01F592E5-D291-49FD-B8D6-AD69C298C3DD}" type="parTrans" cxnId="{B53F7F35-0CFC-4DA1-B8C3-BBAFAA00A14F}">
      <dgm:prSet/>
      <dgm:spPr/>
      <dgm:t>
        <a:bodyPr/>
        <a:lstStyle/>
        <a:p>
          <a:endParaRPr lang="en-US"/>
        </a:p>
      </dgm:t>
    </dgm:pt>
    <dgm:pt modelId="{E6783051-B5AF-4E77-A8E7-572F6D0C7BA8}" type="sibTrans" cxnId="{B53F7F35-0CFC-4DA1-B8C3-BBAFAA00A14F}">
      <dgm:prSet/>
      <dgm:spPr/>
      <dgm:t>
        <a:bodyPr/>
        <a:lstStyle/>
        <a:p>
          <a:endParaRPr lang="en-US"/>
        </a:p>
      </dgm:t>
    </dgm:pt>
    <dgm:pt modelId="{75ABF161-516D-412B-AD4F-E48520EF0B02}">
      <dgm:prSet/>
      <dgm:spPr/>
      <dgm:t>
        <a:bodyPr/>
        <a:lstStyle/>
        <a:p>
          <a:r>
            <a:rPr lang="ko-KR" altLang="en-US" dirty="0"/>
            <a:t>결과 </a:t>
          </a:r>
          <a:r>
            <a:rPr lang="en-US" altLang="ko-KR" dirty="0"/>
            <a:t>Machine Learning </a:t>
          </a:r>
          <a:r>
            <a:rPr lang="ko-KR" altLang="en-US" dirty="0"/>
            <a:t>성능 측정</a:t>
          </a:r>
          <a:endParaRPr lang="en-US" dirty="0"/>
        </a:p>
      </dgm:t>
    </dgm:pt>
    <dgm:pt modelId="{DE9057DD-2F89-4B19-A4F0-70D81A0805F9}" type="parTrans" cxnId="{57447775-7848-4584-A569-C91FAE422825}">
      <dgm:prSet/>
      <dgm:spPr/>
      <dgm:t>
        <a:bodyPr/>
        <a:lstStyle/>
        <a:p>
          <a:endParaRPr lang="en-US"/>
        </a:p>
      </dgm:t>
    </dgm:pt>
    <dgm:pt modelId="{D92F01EF-6D7E-4027-A66F-7326D34ADE6A}" type="sibTrans" cxnId="{57447775-7848-4584-A569-C91FAE422825}">
      <dgm:prSet/>
      <dgm:spPr/>
      <dgm:t>
        <a:bodyPr/>
        <a:lstStyle/>
        <a:p>
          <a:endParaRPr lang="en-US"/>
        </a:p>
      </dgm:t>
    </dgm:pt>
    <dgm:pt modelId="{CEF61FCE-3301-40A6-8CDD-69041D31D1C0}">
      <dgm:prSet/>
      <dgm:spPr/>
      <dgm:t>
        <a:bodyPr/>
        <a:lstStyle/>
        <a:p>
          <a:r>
            <a:rPr lang="en-US" altLang="ko-KR" dirty="0"/>
            <a:t>LSTM </a:t>
          </a:r>
          <a:r>
            <a:rPr lang="ko-KR" altLang="en-US" dirty="0"/>
            <a:t>성능 측정</a:t>
          </a:r>
          <a:endParaRPr lang="en-US" dirty="0"/>
        </a:p>
      </dgm:t>
    </dgm:pt>
    <dgm:pt modelId="{AD5BDCD2-F9E1-4833-A65F-BCA98C20006A}" type="parTrans" cxnId="{52096871-6874-4465-A457-50F1984E5D13}">
      <dgm:prSet/>
      <dgm:spPr/>
      <dgm:t>
        <a:bodyPr/>
        <a:lstStyle/>
        <a:p>
          <a:endParaRPr lang="en-US"/>
        </a:p>
      </dgm:t>
    </dgm:pt>
    <dgm:pt modelId="{69235E17-7B30-4F1A-8F87-788F199A715C}" type="sibTrans" cxnId="{52096871-6874-4465-A457-50F1984E5D13}">
      <dgm:prSet/>
      <dgm:spPr/>
      <dgm:t>
        <a:bodyPr/>
        <a:lstStyle/>
        <a:p>
          <a:endParaRPr lang="en-US"/>
        </a:p>
      </dgm:t>
    </dgm:pt>
    <dgm:pt modelId="{C72FD061-7F54-B649-A057-DA3FC9BD1DDC}" type="pres">
      <dgm:prSet presAssocID="{C004408A-E310-42C0-A924-F9A3A5406E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523546-C052-7B42-B78B-A7FB00D5C910}" type="pres">
      <dgm:prSet presAssocID="{38ADC46A-8C87-460A-BB7E-C805D9B477C6}" presName="hierRoot1" presStyleCnt="0"/>
      <dgm:spPr/>
    </dgm:pt>
    <dgm:pt modelId="{1C367F79-FE30-5E45-A79F-D3E3B1FB27BE}" type="pres">
      <dgm:prSet presAssocID="{38ADC46A-8C87-460A-BB7E-C805D9B477C6}" presName="composite" presStyleCnt="0"/>
      <dgm:spPr/>
    </dgm:pt>
    <dgm:pt modelId="{BF9E1329-3910-054D-BD24-1BA28819C360}" type="pres">
      <dgm:prSet presAssocID="{38ADC46A-8C87-460A-BB7E-C805D9B477C6}" presName="background" presStyleLbl="node0" presStyleIdx="0" presStyleCnt="3"/>
      <dgm:spPr/>
    </dgm:pt>
    <dgm:pt modelId="{408E15D0-0BDB-3646-8D36-2E67CEF12881}" type="pres">
      <dgm:prSet presAssocID="{38ADC46A-8C87-460A-BB7E-C805D9B477C6}" presName="text" presStyleLbl="fgAcc0" presStyleIdx="0" presStyleCnt="3">
        <dgm:presLayoutVars>
          <dgm:chPref val="3"/>
        </dgm:presLayoutVars>
      </dgm:prSet>
      <dgm:spPr/>
    </dgm:pt>
    <dgm:pt modelId="{86B570D5-601B-EC4A-AB15-C1B0F4A0DD89}" type="pres">
      <dgm:prSet presAssocID="{38ADC46A-8C87-460A-BB7E-C805D9B477C6}" presName="hierChild2" presStyleCnt="0"/>
      <dgm:spPr/>
    </dgm:pt>
    <dgm:pt modelId="{5152F763-20F9-D548-8ECF-F8895155D244}" type="pres">
      <dgm:prSet presAssocID="{75ABF161-516D-412B-AD4F-E48520EF0B02}" presName="hierRoot1" presStyleCnt="0"/>
      <dgm:spPr/>
    </dgm:pt>
    <dgm:pt modelId="{6CDB9B2A-1AAF-5446-9477-841AAC2438FC}" type="pres">
      <dgm:prSet presAssocID="{75ABF161-516D-412B-AD4F-E48520EF0B02}" presName="composite" presStyleCnt="0"/>
      <dgm:spPr/>
    </dgm:pt>
    <dgm:pt modelId="{9865CBF9-46AF-404C-94F9-1144E9E50F82}" type="pres">
      <dgm:prSet presAssocID="{75ABF161-516D-412B-AD4F-E48520EF0B02}" presName="background" presStyleLbl="node0" presStyleIdx="1" presStyleCnt="3"/>
      <dgm:spPr/>
    </dgm:pt>
    <dgm:pt modelId="{F221A179-741E-B843-9049-10DA3B7C14FC}" type="pres">
      <dgm:prSet presAssocID="{75ABF161-516D-412B-AD4F-E48520EF0B02}" presName="text" presStyleLbl="fgAcc0" presStyleIdx="1" presStyleCnt="3">
        <dgm:presLayoutVars>
          <dgm:chPref val="3"/>
        </dgm:presLayoutVars>
      </dgm:prSet>
      <dgm:spPr/>
    </dgm:pt>
    <dgm:pt modelId="{89C8B27F-27BE-FE45-9B93-066157BCE577}" type="pres">
      <dgm:prSet presAssocID="{75ABF161-516D-412B-AD4F-E48520EF0B02}" presName="hierChild2" presStyleCnt="0"/>
      <dgm:spPr/>
    </dgm:pt>
    <dgm:pt modelId="{13381AB7-9A5E-F544-B466-961B68DC50B6}" type="pres">
      <dgm:prSet presAssocID="{CEF61FCE-3301-40A6-8CDD-69041D31D1C0}" presName="hierRoot1" presStyleCnt="0"/>
      <dgm:spPr/>
    </dgm:pt>
    <dgm:pt modelId="{F85FB57D-A6D9-2A42-B62F-0AB95E7310D5}" type="pres">
      <dgm:prSet presAssocID="{CEF61FCE-3301-40A6-8CDD-69041D31D1C0}" presName="composite" presStyleCnt="0"/>
      <dgm:spPr/>
    </dgm:pt>
    <dgm:pt modelId="{41367D11-E966-F64A-9F2C-F7D8886F3504}" type="pres">
      <dgm:prSet presAssocID="{CEF61FCE-3301-40A6-8CDD-69041D31D1C0}" presName="background" presStyleLbl="node0" presStyleIdx="2" presStyleCnt="3"/>
      <dgm:spPr/>
    </dgm:pt>
    <dgm:pt modelId="{2FDC9042-2D2A-184E-AD59-3DE48D9C4FB1}" type="pres">
      <dgm:prSet presAssocID="{CEF61FCE-3301-40A6-8CDD-69041D31D1C0}" presName="text" presStyleLbl="fgAcc0" presStyleIdx="2" presStyleCnt="3">
        <dgm:presLayoutVars>
          <dgm:chPref val="3"/>
        </dgm:presLayoutVars>
      </dgm:prSet>
      <dgm:spPr/>
    </dgm:pt>
    <dgm:pt modelId="{423725AA-6F6E-6440-8279-902E5426D4CD}" type="pres">
      <dgm:prSet presAssocID="{CEF61FCE-3301-40A6-8CDD-69041D31D1C0}" presName="hierChild2" presStyleCnt="0"/>
      <dgm:spPr/>
    </dgm:pt>
  </dgm:ptLst>
  <dgm:cxnLst>
    <dgm:cxn modelId="{B42BD414-A975-B040-9B7C-8562C2E4FB59}" type="presOf" srcId="{CEF61FCE-3301-40A6-8CDD-69041D31D1C0}" destId="{2FDC9042-2D2A-184E-AD59-3DE48D9C4FB1}" srcOrd="0" destOrd="0" presId="urn:microsoft.com/office/officeart/2005/8/layout/hierarchy1"/>
    <dgm:cxn modelId="{B53F7F35-0CFC-4DA1-B8C3-BBAFAA00A14F}" srcId="{C004408A-E310-42C0-A924-F9A3A5406E78}" destId="{38ADC46A-8C87-460A-BB7E-C805D9B477C6}" srcOrd="0" destOrd="0" parTransId="{01F592E5-D291-49FD-B8D6-AD69C298C3DD}" sibTransId="{E6783051-B5AF-4E77-A8E7-572F6D0C7BA8}"/>
    <dgm:cxn modelId="{52C63544-1FBA-674F-B529-5191927D7D08}" type="presOf" srcId="{75ABF161-516D-412B-AD4F-E48520EF0B02}" destId="{F221A179-741E-B843-9049-10DA3B7C14FC}" srcOrd="0" destOrd="0" presId="urn:microsoft.com/office/officeart/2005/8/layout/hierarchy1"/>
    <dgm:cxn modelId="{5E620B4D-A73C-794E-906A-0063BB1963ED}" type="presOf" srcId="{C004408A-E310-42C0-A924-F9A3A5406E78}" destId="{C72FD061-7F54-B649-A057-DA3FC9BD1DDC}" srcOrd="0" destOrd="0" presId="urn:microsoft.com/office/officeart/2005/8/layout/hierarchy1"/>
    <dgm:cxn modelId="{52096871-6874-4465-A457-50F1984E5D13}" srcId="{C004408A-E310-42C0-A924-F9A3A5406E78}" destId="{CEF61FCE-3301-40A6-8CDD-69041D31D1C0}" srcOrd="2" destOrd="0" parTransId="{AD5BDCD2-F9E1-4833-A65F-BCA98C20006A}" sibTransId="{69235E17-7B30-4F1A-8F87-788F199A715C}"/>
    <dgm:cxn modelId="{57447775-7848-4584-A569-C91FAE422825}" srcId="{C004408A-E310-42C0-A924-F9A3A5406E78}" destId="{75ABF161-516D-412B-AD4F-E48520EF0B02}" srcOrd="1" destOrd="0" parTransId="{DE9057DD-2F89-4B19-A4F0-70D81A0805F9}" sibTransId="{D92F01EF-6D7E-4027-A66F-7326D34ADE6A}"/>
    <dgm:cxn modelId="{46E0E885-18FD-B14E-B353-AE8509592627}" type="presOf" srcId="{38ADC46A-8C87-460A-BB7E-C805D9B477C6}" destId="{408E15D0-0BDB-3646-8D36-2E67CEF12881}" srcOrd="0" destOrd="0" presId="urn:microsoft.com/office/officeart/2005/8/layout/hierarchy1"/>
    <dgm:cxn modelId="{A49BC277-9697-F049-9D1E-084D0CE61E4B}" type="presParOf" srcId="{C72FD061-7F54-B649-A057-DA3FC9BD1DDC}" destId="{FF523546-C052-7B42-B78B-A7FB00D5C910}" srcOrd="0" destOrd="0" presId="urn:microsoft.com/office/officeart/2005/8/layout/hierarchy1"/>
    <dgm:cxn modelId="{064B67C2-D15B-134E-984D-43E914524A16}" type="presParOf" srcId="{FF523546-C052-7B42-B78B-A7FB00D5C910}" destId="{1C367F79-FE30-5E45-A79F-D3E3B1FB27BE}" srcOrd="0" destOrd="0" presId="urn:microsoft.com/office/officeart/2005/8/layout/hierarchy1"/>
    <dgm:cxn modelId="{9B66A4CB-E694-6843-8732-EF6B3A79B3E4}" type="presParOf" srcId="{1C367F79-FE30-5E45-A79F-D3E3B1FB27BE}" destId="{BF9E1329-3910-054D-BD24-1BA28819C360}" srcOrd="0" destOrd="0" presId="urn:microsoft.com/office/officeart/2005/8/layout/hierarchy1"/>
    <dgm:cxn modelId="{F5248AD8-B708-9B4B-891A-205255D620BD}" type="presParOf" srcId="{1C367F79-FE30-5E45-A79F-D3E3B1FB27BE}" destId="{408E15D0-0BDB-3646-8D36-2E67CEF12881}" srcOrd="1" destOrd="0" presId="urn:microsoft.com/office/officeart/2005/8/layout/hierarchy1"/>
    <dgm:cxn modelId="{59239434-570F-7640-BDF8-3ADA8037BBAB}" type="presParOf" srcId="{FF523546-C052-7B42-B78B-A7FB00D5C910}" destId="{86B570D5-601B-EC4A-AB15-C1B0F4A0DD89}" srcOrd="1" destOrd="0" presId="urn:microsoft.com/office/officeart/2005/8/layout/hierarchy1"/>
    <dgm:cxn modelId="{2E7F6B7B-9ECE-C444-9AB9-1D083B46FECA}" type="presParOf" srcId="{C72FD061-7F54-B649-A057-DA3FC9BD1DDC}" destId="{5152F763-20F9-D548-8ECF-F8895155D244}" srcOrd="1" destOrd="0" presId="urn:microsoft.com/office/officeart/2005/8/layout/hierarchy1"/>
    <dgm:cxn modelId="{64AEA9C5-F6CE-704B-A492-A8528464DBC6}" type="presParOf" srcId="{5152F763-20F9-D548-8ECF-F8895155D244}" destId="{6CDB9B2A-1AAF-5446-9477-841AAC2438FC}" srcOrd="0" destOrd="0" presId="urn:microsoft.com/office/officeart/2005/8/layout/hierarchy1"/>
    <dgm:cxn modelId="{C269445A-B604-054C-8832-428EBFB3A32B}" type="presParOf" srcId="{6CDB9B2A-1AAF-5446-9477-841AAC2438FC}" destId="{9865CBF9-46AF-404C-94F9-1144E9E50F82}" srcOrd="0" destOrd="0" presId="urn:microsoft.com/office/officeart/2005/8/layout/hierarchy1"/>
    <dgm:cxn modelId="{8DA6FA68-7B2D-9947-80D8-985A2E9DE529}" type="presParOf" srcId="{6CDB9B2A-1AAF-5446-9477-841AAC2438FC}" destId="{F221A179-741E-B843-9049-10DA3B7C14FC}" srcOrd="1" destOrd="0" presId="urn:microsoft.com/office/officeart/2005/8/layout/hierarchy1"/>
    <dgm:cxn modelId="{AE7E3F47-9FD0-954D-8151-A7FF7F9E9E6F}" type="presParOf" srcId="{5152F763-20F9-D548-8ECF-F8895155D244}" destId="{89C8B27F-27BE-FE45-9B93-066157BCE577}" srcOrd="1" destOrd="0" presId="urn:microsoft.com/office/officeart/2005/8/layout/hierarchy1"/>
    <dgm:cxn modelId="{4249A7B0-4767-D84A-8010-DB1C2342D5A6}" type="presParOf" srcId="{C72FD061-7F54-B649-A057-DA3FC9BD1DDC}" destId="{13381AB7-9A5E-F544-B466-961B68DC50B6}" srcOrd="2" destOrd="0" presId="urn:microsoft.com/office/officeart/2005/8/layout/hierarchy1"/>
    <dgm:cxn modelId="{3E11147A-5E45-7049-BB12-429E37B27921}" type="presParOf" srcId="{13381AB7-9A5E-F544-B466-961B68DC50B6}" destId="{F85FB57D-A6D9-2A42-B62F-0AB95E7310D5}" srcOrd="0" destOrd="0" presId="urn:microsoft.com/office/officeart/2005/8/layout/hierarchy1"/>
    <dgm:cxn modelId="{2FD52BC3-6212-F84A-AB19-CC5C9AE15573}" type="presParOf" srcId="{F85FB57D-A6D9-2A42-B62F-0AB95E7310D5}" destId="{41367D11-E966-F64A-9F2C-F7D8886F3504}" srcOrd="0" destOrd="0" presId="urn:microsoft.com/office/officeart/2005/8/layout/hierarchy1"/>
    <dgm:cxn modelId="{3B8E8529-5FE6-8E4D-8D31-CED44415C536}" type="presParOf" srcId="{F85FB57D-A6D9-2A42-B62F-0AB95E7310D5}" destId="{2FDC9042-2D2A-184E-AD59-3DE48D9C4FB1}" srcOrd="1" destOrd="0" presId="urn:microsoft.com/office/officeart/2005/8/layout/hierarchy1"/>
    <dgm:cxn modelId="{C6ED7264-808B-4347-92C6-776ABB4ACCF8}" type="presParOf" srcId="{13381AB7-9A5E-F544-B466-961B68DC50B6}" destId="{423725AA-6F6E-6440-8279-902E5426D4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E1329-3910-054D-BD24-1BA28819C36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15D0-0BDB-3646-8D36-2E67CEF12881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 Validation (5 or 10) </a:t>
          </a:r>
          <a:r>
            <a:rPr lang="ko-KR" sz="2200" kern="1200"/>
            <a:t>으로 성능 측정</a:t>
          </a:r>
          <a:endParaRPr lang="en-US" sz="2200" kern="1200"/>
        </a:p>
      </dsp:txBody>
      <dsp:txXfrm>
        <a:off x="383617" y="1447754"/>
        <a:ext cx="2847502" cy="1768010"/>
      </dsp:txXfrm>
    </dsp:sp>
    <dsp:sp modelId="{9865CBF9-46AF-404C-94F9-1144E9E50F8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A179-741E-B843-9049-10DA3B7C14F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결과는 </a:t>
          </a:r>
          <a:r>
            <a:rPr lang="en-US" sz="2200" kern="1200"/>
            <a:t>Graph</a:t>
          </a:r>
          <a:r>
            <a:rPr lang="ko-KR" sz="2200" kern="1200"/>
            <a:t> 로 정리할 것</a:t>
          </a:r>
          <a:endParaRPr lang="en-US" sz="2200" kern="1200"/>
        </a:p>
      </dsp:txBody>
      <dsp:txXfrm>
        <a:off x="3998355" y="1447754"/>
        <a:ext cx="2847502" cy="1768010"/>
      </dsp:txXfrm>
    </dsp:sp>
    <dsp:sp modelId="{41367D11-E966-F64A-9F2C-F7D8886F350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C9042-2D2A-184E-AD59-3DE48D9C4FB1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다른 </a:t>
          </a:r>
          <a:r>
            <a:rPr lang="en-US" sz="2200" kern="1200"/>
            <a:t>Machine Learning </a:t>
          </a:r>
          <a:r>
            <a:rPr lang="ko-KR" sz="2200" kern="1200"/>
            <a:t>알고리즘으로 성능 측정</a:t>
          </a:r>
          <a:endParaRPr lang="en-US" sz="22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E1329-3910-054D-BD24-1BA28819C36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E15D0-0BDB-3646-8D36-2E67CEF12881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Open Smile </a:t>
          </a:r>
          <a:r>
            <a:rPr lang="ko-KR" altLang="en-US" sz="2600" kern="1200" dirty="0"/>
            <a:t>사용</a:t>
          </a:r>
          <a:endParaRPr lang="en-US" altLang="ko-KR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=&gt;</a:t>
          </a:r>
          <a:r>
            <a:rPr lang="ko-KR" altLang="en-US" sz="2600" kern="1200" dirty="0"/>
            <a:t> </a:t>
          </a:r>
          <a:r>
            <a:rPr lang="en-US" altLang="ko-KR" sz="2600" kern="1200" dirty="0"/>
            <a:t>Feature Extraction</a:t>
          </a:r>
          <a:endParaRPr lang="en-US" sz="2600" kern="1200" dirty="0"/>
        </a:p>
      </dsp:txBody>
      <dsp:txXfrm>
        <a:off x="383617" y="1447754"/>
        <a:ext cx="2847502" cy="1768010"/>
      </dsp:txXfrm>
    </dsp:sp>
    <dsp:sp modelId="{9865CBF9-46AF-404C-94F9-1144E9E50F8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1A179-741E-B843-9049-10DA3B7C14FC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600" kern="1200" dirty="0"/>
            <a:t>결과 </a:t>
          </a:r>
          <a:r>
            <a:rPr lang="en-US" altLang="ko-KR" sz="2600" kern="1200" dirty="0"/>
            <a:t>Machine Learning </a:t>
          </a:r>
          <a:r>
            <a:rPr lang="ko-KR" altLang="en-US" sz="2600" kern="1200" dirty="0"/>
            <a:t>성능 측정</a:t>
          </a:r>
          <a:endParaRPr lang="en-US" sz="2600" kern="1200" dirty="0"/>
        </a:p>
      </dsp:txBody>
      <dsp:txXfrm>
        <a:off x="3998355" y="1447754"/>
        <a:ext cx="2847502" cy="1768010"/>
      </dsp:txXfrm>
    </dsp:sp>
    <dsp:sp modelId="{41367D11-E966-F64A-9F2C-F7D8886F3504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C9042-2D2A-184E-AD59-3DE48D9C4FB1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600" kern="1200" dirty="0"/>
            <a:t>LSTM </a:t>
          </a:r>
          <a:r>
            <a:rPr lang="ko-KR" altLang="en-US" sz="2600" kern="1200" dirty="0"/>
            <a:t>성능 측정</a:t>
          </a:r>
          <a:endParaRPr lang="en-US" sz="26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C9D2B-CCB7-8F49-968A-1586A310A550}" type="datetimeFigureOut">
              <a:rPr lang="en-KR" smtClean="0"/>
              <a:t>2021/11/09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45B3C-8698-EA49-A9A0-D4563C5D93F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6372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1798-AE2C-1C47-A9AC-0B0AD229F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4E484-A348-664D-A0E3-8BAFA3AF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4C0F-2372-E14D-A82B-70B6F09F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97DB-3069-6747-9418-9427A7968F9B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9D2D-387A-904F-B3A6-9ADA7393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B9F5-B509-AA41-9247-EAA2E4CB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803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6368-9937-C847-83FC-B5861946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8FF03-E520-224D-A961-561764C77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63B5D-E653-7C43-9F16-C849E66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F7269-452D-A44D-AE5D-7D443C46E500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EBD8-2A75-0942-815A-F4127BB8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43F94-AD7C-864E-9FB3-016763AB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9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37723-E705-A648-857C-88E518451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6ED1D-D586-5F4F-8075-8E3B1240F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48FF-2E5D-3144-BB94-B091618A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B607-1097-3844-909C-F645C8FBB74E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856FF-ADC1-A64E-B2AA-E1F0C5D9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6213C-D79E-9845-AE09-75ABF23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5134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EC6-CA37-5B42-8B5C-CE343825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34BA-815F-5644-B878-332C0A1C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21D6-1A94-D646-95D2-0C56C814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0DF-2717-3443-AD8D-4260D6121AB7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E79F-B7E4-2D43-BBF3-D9889136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ACFB-1069-3448-B8AD-28367163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711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717A-0FAC-DF4E-9D62-EF08626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7AC36-EEED-0746-B42F-7AFED814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39E1-5332-5349-9806-E2CF4716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2D884-6919-6A4D-A493-97FDA07E1580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904D-9257-0248-B0CC-29888817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AF02A-98CE-9441-97B3-563965C5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833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E748-6069-1141-B6FB-1EE439B9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A46D-4687-B949-B309-695CEE168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ED311-FEE9-1B45-BD05-8EF28379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3D95-D031-2545-AB39-47458668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393B-4B12-BB4A-B424-DC8C829B6F3E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8A67-DB85-D949-8931-1B7CCC7D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E8CE7-4593-DA45-B57E-0AF42C9E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736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D9D-D1BB-B243-ABAE-F24AC443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BD71-0895-454D-9843-F6392F450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F2C48-108B-DC4E-9640-B451179C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7E0FF7-27FE-6C41-9A4D-3DBA6CD28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80067-7A69-EB4B-8D19-ED2B956CA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96CDB-90FA-9746-8792-A0A37B4D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1C7-3FC8-E047-BD89-3CCBE662B9CB}" type="datetime1">
              <a:rPr lang="en-US" smtClean="0"/>
              <a:t>11/9/21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F2906-772D-DE49-BC18-A29A0822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E19EA-810B-FE42-8042-B01562C5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841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3C2F-CB7B-954F-99FC-B68B61BF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ACB17-7E1C-4C46-8DC9-A0832097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2861-E48D-A045-A3D8-1A086EC26F4C}" type="datetime1">
              <a:rPr lang="en-US" smtClean="0"/>
              <a:t>11/9/21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F796B-2953-CB45-B722-C1CB56AF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1B18B-D3B6-7C40-905F-44DFF0A7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507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82C26-FF21-324D-8D8A-562C35A6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3AEB-0190-664D-9E05-4EAD858A83B9}" type="datetime1">
              <a:rPr lang="en-US" smtClean="0"/>
              <a:t>11/9/21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3B6A1-52C3-0642-BE38-55A4F28D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5C876-F4D0-3A41-A0A8-203C30E7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08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4904-9F2D-4D4F-B503-916F81CCE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8056-C276-9B4E-81BD-19E31023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A5926-83AE-BF4F-AA9E-95033DC46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CEBA-83B6-D542-AE7A-29B84C86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9DD8-D8E6-3349-81FE-5EB1A78350C1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5B956-8AF4-9C46-9328-16556817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D759-0BF9-6D4E-8095-0D73F72B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7684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5113-E804-034A-B9D0-A3F6CE0C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1CDA-3BA3-D54F-8CC7-50D261D99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EEC9F-EBC0-344A-ACC9-1A3F35684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BF1D-22E2-7D42-8AEC-9D915A13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AEB22-9729-184D-BAAE-3876B2A7C467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A500-6E90-AA49-971C-B03D5943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1FE8C-F31F-8F47-B9C7-7B079CE7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936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F0C95-64D4-8C4B-8EA6-354BE6E9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B0DC3-6BCF-7B44-BA90-CE0B1E84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68F2-1C3A-024D-A2ED-F32CE8D7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CCF0-1206-B842-A3AE-CDB079335AC7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45677-09B6-4043-9A4E-71A1CEBA5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1849-F90F-8E4D-AB19-2314AB53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657E-9C17-3D49-9DE8-0314C9E39DC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2860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0EE30-562A-694A-B347-30ECA5F35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KR" sz="7000"/>
              <a:t>Machine Learning for mfcc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DA3E-4514-8C40-9CA7-07C4DED8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KR" dirty="0"/>
              <a:t>201920951 Dept.Software Juann Kim</a:t>
            </a:r>
          </a:p>
        </p:txBody>
      </p:sp>
      <p:cxnSp>
        <p:nvCxnSpPr>
          <p:cNvPr id="16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39EC4-A9FD-5143-A3F4-39278DA7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PCA = 6 	 (1)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A14879B-2A0E-DD4E-9AB8-E9AC070A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66041"/>
            <a:ext cx="11210925" cy="4971394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1E398-A76B-9042-B3B0-483E930E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B412-D282-7140-A869-91F03FA7E298}" type="datetime1">
              <a:rPr lang="en-US" smtClean="0"/>
              <a:t>11/9/21</a:t>
            </a:fld>
            <a:endParaRPr lang="en-K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2072D4-09E6-6745-8157-C73EE8DB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039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00B7A-7EA2-FF42-BDA7-DBBC9A99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PCA = 6	(2)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9F8D447-3803-374D-AA3D-5BD7584D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308"/>
            <a:ext cx="10515600" cy="496741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D8084-709F-774E-BDE4-52700BEF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542861-E48D-A045-A3D8-1A086EC26F4C}" type="datetime1">
              <a:rPr lang="en-US" smtClean="0"/>
              <a:pPr>
                <a:spcAft>
                  <a:spcPts val="600"/>
                </a:spcAft>
              </a:pPr>
              <a:t>11/9/21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38914-BAE4-3F40-9C70-15602DCA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ED657E-9C17-3D49-9DE8-0314C9E39DC8}" type="slidenum">
              <a:rPr lang="en-KR" smtClean="0"/>
              <a:pPr>
                <a:spcAft>
                  <a:spcPts val="600"/>
                </a:spcAft>
              </a:pPr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3116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55B55-628C-0B46-B43F-3CA6BC29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PCA = 10	(1)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8676C0B-3249-AD4B-9E00-42A6C291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76552"/>
            <a:ext cx="11210925" cy="496088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BC2F-EB02-B846-988B-05EAA98E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DF20B-E806-494A-BAED-AD300C50191E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84511-4192-CF4B-B41B-2606CC77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185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45A63-D860-9240-9AAA-7F86269C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PCA = 10	(2)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1E8A809-C9BD-A640-BF73-3997639F1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227"/>
            <a:ext cx="10515600" cy="468112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527C3-0404-B448-AFCD-0C66C9E2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542861-E48D-A045-A3D8-1A086EC26F4C}" type="datetime1">
              <a:rPr lang="en-US" smtClean="0"/>
              <a:pPr>
                <a:spcAft>
                  <a:spcPts val="600"/>
                </a:spcAft>
              </a:pPr>
              <a:t>11/9/21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501F2-A7A8-614A-AE2E-BAB2D76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ED657E-9C17-3D49-9DE8-0314C9E39DC8}" type="slidenum">
              <a:rPr lang="en-KR" smtClean="0"/>
              <a:pPr>
                <a:spcAft>
                  <a:spcPts val="600"/>
                </a:spcAft>
              </a:pPr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9385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C2D0-0BC0-2249-89A9-DC7065EC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6000" dirty="0"/>
              <a:t>Future Works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23C09B-BCE1-466B-8CFB-A88143496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766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67CF-6B04-E84B-AA42-E3E9B025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0DF-2717-3443-AD8D-4260D6121AB7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E5AE2-BA45-6244-89BC-7F48986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1839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21C59-63A6-2641-AA10-B17E7515D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Thanks for watching</a:t>
            </a:r>
            <a:endParaRPr lang="en-KR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B705D-E216-FD42-88B3-27B59CCA4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KR"/>
              <a:t>201920951 Dept.Software Juann Kim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76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C2D0-0BC0-2249-89A9-DC7065EC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sz="6000" dirty="0"/>
              <a:t>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23C09B-BCE1-466B-8CFB-A881434960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67CF-6B04-E84B-AA42-E3E9B025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F0DF-2717-3443-AD8D-4260D6121AB7}" type="datetime1">
              <a:rPr lang="en-US" smtClean="0"/>
              <a:t>11/9/21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E5AE2-BA45-6244-89BC-7F48986B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0633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9D85-EF31-7B40-B40A-80C86E17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Logistic Regression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6D7D6BE-ACF4-434F-AC32-4EA27A5E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38" y="1675227"/>
            <a:ext cx="8658523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7246-3931-4748-B9C5-F86CA169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C5305-6B8A-044C-80ED-0D4828B2BF75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775E-A101-3A4D-A62F-BCED594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722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69926-C55A-F745-8449-28AD0693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Random Forest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E19640D-530C-594B-8478-9D8FD036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962" y="1675227"/>
            <a:ext cx="8616075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4864A-1186-E04D-A6B0-2A9E0B24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7DA4-23CF-854B-87A0-D9590CC97E74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0CA4E-96BB-3C47-991B-7AB0C086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44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881C-43ED-9F4C-BE41-5A783F5A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Na</a:t>
            </a:r>
            <a:r>
              <a:rPr lang="en-US" sz="3200" dirty="0" err="1">
                <a:solidFill>
                  <a:schemeClr val="bg1"/>
                </a:solidFill>
              </a:rPr>
              <a:t>ï</a:t>
            </a:r>
            <a:r>
              <a:rPr lang="en-KR" sz="3200" dirty="0">
                <a:solidFill>
                  <a:schemeClr val="bg1"/>
                </a:solidFill>
              </a:rPr>
              <a:t>ve Bayes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E88B5EE-A0EE-AD49-836E-BC564A69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6" y="1675227"/>
            <a:ext cx="8574047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E4A0-95B5-B449-8AA2-70CD3932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709-5F77-2A4C-8540-02FD49758723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2D91-AB70-A443-B3E1-218E562C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182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EF700-E717-7C44-A56C-4C40F542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S V M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13D59B2-7762-1A48-A97B-EDBD4F6A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8" y="1675227"/>
            <a:ext cx="7709124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9DCD-5155-984E-9469-70396555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EA436-2295-1748-B97F-F4D138BD9851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7FCA-D968-6646-8939-C4E62725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69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C9B10-8889-4446-B3E4-5F2305BF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</a:t>
            </a:r>
            <a:r>
              <a:rPr lang="en-KR" sz="3200" dirty="0">
                <a:solidFill>
                  <a:schemeClr val="bg1"/>
                </a:solidFill>
              </a:rPr>
              <a:t> N N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BB18A07-F8E0-674D-A092-D780C6DB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19" y="1675227"/>
            <a:ext cx="8832562" cy="43941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3E42D-02F7-1D4C-B8B0-3F2DCF9F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52C7-9C77-6A42-AB0E-4A48B88FAE66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A28D-8A30-024D-8330-125CD005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2801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D0D23-EA79-394B-9A09-1AB2906B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KR" sz="3200" dirty="0">
                <a:solidFill>
                  <a:schemeClr val="bg1"/>
                </a:solidFill>
              </a:rPr>
              <a:t>PCA = 2	(1)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760CA5B-7F42-5C42-A86F-844B509B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566041"/>
            <a:ext cx="11210925" cy="497139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9EC95-9912-8A48-9FD4-A73C84B1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2BA0E-46AA-7045-ACB0-B11C464B5931}" type="datetime1">
              <a:rPr lang="en-US" smtClean="0"/>
              <a:t>11/9/21</a:t>
            </a:fld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4A06-3A45-A84A-A040-F733EC3E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657E-9C17-3D49-9DE8-0314C9E39DC8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3296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ED6DC-D435-014F-B8D1-6E918C22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PCA = 2	(2)</a:t>
            </a:r>
            <a:endParaRPr lang="en-KR" sz="3200" dirty="0">
              <a:solidFill>
                <a:schemeClr val="bg1"/>
              </a:solidFill>
            </a:endParaRP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5FFB696-C56E-E54D-9247-BF9D3F07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665"/>
            <a:ext cx="10515600" cy="477468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8A173-71B2-854B-80DB-338129E4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9542861-E48D-A045-A3D8-1A086EC26F4C}" type="datetime1">
              <a:rPr lang="en-US" smtClean="0"/>
              <a:pPr>
                <a:spcAft>
                  <a:spcPts val="600"/>
                </a:spcAft>
              </a:pPr>
              <a:t>11/9/21</a:t>
            </a:fld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B8D42-F12F-2444-AB32-2BCDFD37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2ED657E-9C17-3D49-9DE8-0314C9E39DC8}" type="slidenum">
              <a:rPr lang="en-KR" smtClean="0"/>
              <a:pPr>
                <a:spcAft>
                  <a:spcPts val="600"/>
                </a:spcAft>
              </a:pPr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747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140</Words>
  <Application>Microsoft Macintosh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 for mfcc</vt:lpstr>
      <vt:lpstr>Contents</vt:lpstr>
      <vt:lpstr>Logistic Regression</vt:lpstr>
      <vt:lpstr>Random Forest</vt:lpstr>
      <vt:lpstr>Naïve Bayes</vt:lpstr>
      <vt:lpstr>S V M</vt:lpstr>
      <vt:lpstr>K N N</vt:lpstr>
      <vt:lpstr>PCA = 2 (1)</vt:lpstr>
      <vt:lpstr>PCA = 2 (2)</vt:lpstr>
      <vt:lpstr>PCA = 6   (1)</vt:lpstr>
      <vt:lpstr>PCA = 6 (2)</vt:lpstr>
      <vt:lpstr>PCA = 10 (1)</vt:lpstr>
      <vt:lpstr>PCA = 10 (2)</vt:lpstr>
      <vt:lpstr>Future Works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mfcc</dc:title>
  <dc:creator>김주안</dc:creator>
  <cp:lastModifiedBy>김주안</cp:lastModifiedBy>
  <cp:revision>9</cp:revision>
  <dcterms:created xsi:type="dcterms:W3CDTF">2021-11-09T04:16:45Z</dcterms:created>
  <dcterms:modified xsi:type="dcterms:W3CDTF">2021-11-09T10:51:29Z</dcterms:modified>
</cp:coreProperties>
</file>