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7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AF4D8-AE4D-4132-A330-BDCCAD786F6B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EC567-8A53-4E9B-88C1-740E9CF9F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5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B5AF-F213-4D0A-8F45-5F405424E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C6341-7E25-4E2F-9292-E68267A12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647CB-96B3-43B4-AAAF-6BA34C63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3642-2CF5-4B8E-AA37-14528E553445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9AAD8-4FB3-4AD2-8643-81DD7AA4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DD3DF-34B6-4932-807F-F9532442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9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AF249-7C76-4A41-BF68-691EFA4F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D13D6-98E0-412B-8F71-61B62A5A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C2A73-1464-45F0-91F7-4204107B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40C0-07DC-43BF-9585-7DEB1D3BC686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FF246-B59A-4911-B07B-6C03EC53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1700D-D179-4903-AB4D-C5A2CA99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7950E6-A697-4D11-A677-AFA1924FD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E4A6E-4AA1-403A-B6CF-AFE446FB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2E81D-C50D-43BB-98F5-C20B16B1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34B1-9E63-4734-9203-DB8EBACDD156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4C6A1-F907-4073-8010-539069D9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AB6A9-FF25-4B51-B64D-E5AF5B14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9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47D5-9090-485C-9C75-0C4834E6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1784EF-9D1C-47B9-AA2D-8583F8EB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A2782-A7BF-43E8-B37C-9385696A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3950B-74E9-432C-B0A9-CEE1108C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B2594-6297-46E3-A792-DED0E77D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63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9026C-DC65-4854-BE0C-A8F1C961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E9958-50D6-4A41-9223-E08697F0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5665D-0121-446B-9C30-D4705678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4A5F2-A996-4AC8-994F-C606DF58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66542-6DAD-44D2-AB12-4E60E1C8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1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69625-278C-4919-AC94-ED4EDC6C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49CA5-3661-45FE-97B1-FC9BBA973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D9283-1E6A-4F89-B9B8-E6679F63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04655-23FA-4DF5-84B9-9E0B7876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75C21-FF83-47CD-B030-B2CAB7DB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5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1159-7756-4A50-A1C2-E0711C45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96B44-08F4-4798-B1FA-AE2625FB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253F0-9B42-4E36-828C-DD52E0660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40F75-2C3D-4121-BB5B-02D30F11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CCFF7-CD07-47C2-9E4A-4847EA61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B8486-F3F4-4F12-B147-E55997B0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6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03C54-5C23-4E76-B4CF-AA455943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3C191-1ADF-4E94-B730-BE493A31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46730-1DC8-4901-BFCC-A75EB92C3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587726-C75A-4874-8BEA-49853E23C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7EA4AC-B441-4747-AD9C-C761F2705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92FD9-A098-43ED-AA8D-63CEDC32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D64FB-9BB5-4499-88F8-09265010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80E063-C153-46ED-AFE4-D2966BE8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99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51AC5-07B9-40C9-9D0F-6A0B721E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A50DA-B73B-4DFA-A9B2-116BD8BF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569CBF-E237-431C-B2AA-A54E1C65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3E3C7-43D8-4110-B471-7DFDFBEE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17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467353-70E6-4A54-AA94-FB6BC5B7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B1A718-08D9-41D3-AB80-749B071B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F47EF6-D546-4B53-89DF-9ED5FBD9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84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9B2AC-AAAA-4D5C-9269-5CAFFAF7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6B4A8-B9BA-4605-B7B4-60B0E967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D09A75-02FB-45E4-A493-AACBABA4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D71CB-2E15-4EC4-A6EE-7FEC53CA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71838-856F-40E6-BBCC-48690502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7FB30-F0FA-457B-A1F5-E93B03DD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872C4-DF66-493F-BE6B-F8925819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3D898-BE4E-45FA-B2CA-250FDB5A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87156-99C0-45E8-9642-AEA1BD3E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A6F9-400B-43DE-B3FA-BA7857E13F4E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852AE-41A8-44A3-877D-C1194253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CD3F6-1393-4E35-AED4-DDEF7D79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72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929BF-3DA9-4973-ACB1-89E6489C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E7CBD5-F6D9-404C-AA06-7D039CF16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5FCB85-4B01-46EF-B576-720CEA2CF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EB7AD-E0CF-4648-BAA4-596C1A00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4C554C-6262-437F-A23D-1F09AA57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EBE80-8DC8-4AE7-AD2B-98F971D4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33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D8F1F-A7FF-4431-AA78-99893F7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9F08E-82D0-4DFB-AFDF-E54193ADC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F3702-EE48-4143-9E08-0E8CD426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102FF-2EF6-417D-9F90-02FD3216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258BB-B75E-4263-8A1D-6639E414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40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FFBFBD-C85A-4252-B133-24DB4606A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36DED-B82F-4899-B257-9CF2606A5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C334B-2743-4FC5-96E3-2C3F8EE4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4F22F-B882-4C91-9677-F6B5383D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FB750-8685-42B8-BCB7-C83C7369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89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22A16-C0AB-4618-80E7-86465D19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4EAEB5-9A6D-4475-9260-EFD2DABA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B0E3E-741A-42F0-9FE0-E57F5CE7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9F7DB-DE35-4A0D-BAE2-EC3B9B22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1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23013-397B-463A-B855-75C837EC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7A8C0-0618-4AAD-8B11-6A9323C84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95F5-24CD-4BFB-A4C5-4FD2ED8A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4A8D-100A-47D5-84D3-ADBFD5691881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D5EC1-5379-43E9-92F0-BEFEBE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24038-75CC-478E-B969-3EC94F63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9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C6CFF-0007-4A32-9C32-49265D7E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6964C-3364-42CB-8413-E2722159E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D18EED-8781-48D3-8221-75D01E37F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5B21B-1CCD-4F7D-AED3-8FDB0D57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8360-491C-433A-A8E1-CE32B3B3A065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D7834-7286-4FC4-8998-77ECF79D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2A43F-3234-4B1B-8FFA-226E0243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9EFD-7047-47A5-8740-AC536049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F605D-F65C-49AF-B152-049F905B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121AC-A86F-47F2-9272-4102FE6F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AF42C-484E-4508-AAF5-8570A3154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4AE682-B2F6-4FD6-8EFB-0AD8B21CA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3751B-C5F1-4135-985A-DB0A4CAC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971B-D46C-41D4-BBC2-BF405926AB07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6A182-73BE-48F7-B3C2-0CE59D46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0D23F-0DC6-49C8-B0DF-93538CA0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1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7EFC-E153-47FF-8BAB-45203BA4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765539-AE1E-46AB-826D-2D55D6D7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F05-622A-4965-87B2-6C76B0396D1C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FF3E73-93F2-40A1-B396-10D590CA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err="1"/>
              <a:t>Sangmyung</a:t>
            </a:r>
            <a:r>
              <a:rPr lang="en-US" altLang="ko-KR" dirty="0"/>
              <a:t> uni. NDS 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31944D-50E5-4593-A814-77C8EFEF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7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3237E274-2F27-4B11-84F3-8E021B8359F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4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9FADE-30A8-4704-B476-FEA33AB0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669-FE8E-423A-ABA8-EA7515909C8B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8156A-2579-400B-A6F6-E5DB7429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1F326-A546-4EE6-9CB3-82D519F5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7E6F4-AB1B-4899-9B51-C33894A7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18DC7-27FE-4987-95C2-B6959A45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66DD1-5A9A-42F4-882F-8ABA3FECC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FC0F0-60BC-4067-83D6-BDFFD14E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1F4-948D-460C-BEB3-E39E8C32B6BE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94B5CD-A6E7-4F29-AAE9-98B151D8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5F506-8015-458D-B59E-D82D873E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2C5C5-0464-4104-AD54-013D8EA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04C18-6FA2-40B4-8B60-E5E7754BF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F4A15-0B49-4D4B-99EF-F1779CC5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5D7B0-A868-406B-9C4E-59F69D6B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019B-03EF-43A5-8A9E-1BDA2AF19D2D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9A5E4-EB7B-4552-8CB3-A7465B72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5EBF3-0EAA-4DE5-A9C2-F7145C52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8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6077E0-A910-48A6-8E3B-BCAD671B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33782-4771-4DF8-A9B4-812CB04F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820F8-4DD6-4958-BDA2-654F927A8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4C03A-A905-431B-887B-D735D8197A5B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30437-BE3E-4B0A-AE9A-962A28B6C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6E3F0-36DA-4F17-9FEA-D3552D70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2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581B28-59F7-4763-8906-01A118F6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01389-162F-41B7-ADD0-51DCF324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FB83F-76D5-4D02-A3F9-A066E10E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16C0-BF5A-4E3F-8997-D1E9CFDB21CF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FD26B-752A-4773-8598-1D476241A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DBB6-A9F0-4BA1-BE7B-A7CC9AFEB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4F7B2-C5F0-4FFD-BB52-FA03B2DEC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Crowd Funding Seminar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15A8BD-1EAB-49F6-B808-5C9B7FB23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201920951 </a:t>
            </a:r>
            <a:r>
              <a:rPr lang="ko-KR" altLang="en-US" dirty="0"/>
              <a:t>소프트웨어학과 김주안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0452A-8AC0-494F-BDB7-25A8296C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49CF-3750-4CB6-BA45-57F838D903C3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099F9-8BBC-4202-837A-B90ECC2E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altLang="ko-KR" dirty="0" err="1"/>
              <a:t>Sangmyung</a:t>
            </a:r>
            <a:r>
              <a:rPr lang="en-US" altLang="ko-KR" dirty="0"/>
              <a:t> uni. NDS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4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7E83D8-BDC5-4D06-AA33-CE1CE974E5D5}"/>
              </a:ext>
            </a:extLst>
          </p:cNvPr>
          <p:cNvSpPr txBox="1"/>
          <p:nvPr/>
        </p:nvSpPr>
        <p:spPr>
          <a:xfrm>
            <a:off x="670589" y="2846569"/>
            <a:ext cx="3874407" cy="1533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/>
              <a:t>.txt File</a:t>
            </a:r>
            <a:r>
              <a:rPr lang="ko-KR" altLang="en-US" sz="2800" dirty="0"/>
              <a:t>에 있는 </a:t>
            </a:r>
            <a:r>
              <a:rPr lang="en-US" altLang="ko-KR" sz="2800" dirty="0"/>
              <a:t>Title </a:t>
            </a:r>
            <a:r>
              <a:rPr lang="ko-KR" altLang="en-US" sz="2800" dirty="0"/>
              <a:t>중 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en-US" altLang="ko-KR" sz="2800" dirty="0"/>
              <a:t>.mp4 File</a:t>
            </a:r>
            <a:r>
              <a:rPr lang="ko-KR" altLang="en-US" sz="2800" dirty="0"/>
              <a:t>에 없는 것들 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sz="2800" dirty="0"/>
              <a:t>추출 </a:t>
            </a:r>
            <a:r>
              <a:rPr lang="en-US" altLang="ko-KR" sz="2800" dirty="0"/>
              <a:t>&amp; </a:t>
            </a:r>
            <a:r>
              <a:rPr lang="ko-KR" altLang="en-US" sz="2800" dirty="0"/>
              <a:t>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FB4E2-2F3C-4F37-9064-AF882FF1D815}"/>
              </a:ext>
            </a:extLst>
          </p:cNvPr>
          <p:cNvSpPr txBox="1"/>
          <p:nvPr/>
        </p:nvSpPr>
        <p:spPr>
          <a:xfrm>
            <a:off x="4903779" y="2846569"/>
            <a:ext cx="2189163" cy="19779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/>
              <a:t>URL</a:t>
            </a:r>
            <a:r>
              <a:rPr lang="ko-KR" altLang="en-US" sz="2800" dirty="0"/>
              <a:t>에서 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sz="2800" dirty="0"/>
              <a:t>맨 뒤 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sz="2800" dirty="0"/>
              <a:t>프로젝트 </a:t>
            </a:r>
            <a:r>
              <a:rPr lang="en-US" altLang="ko-KR" sz="2800" dirty="0"/>
              <a:t>Title</a:t>
            </a:r>
            <a:r>
              <a:rPr lang="ko-KR" altLang="en-US" sz="2800" dirty="0"/>
              <a:t>만 추출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BE77F-DE97-46B9-BE54-7E4E8CD56DC3}"/>
              </a:ext>
            </a:extLst>
          </p:cNvPr>
          <p:cNvSpPr txBox="1"/>
          <p:nvPr/>
        </p:nvSpPr>
        <p:spPr>
          <a:xfrm>
            <a:off x="7451725" y="3430043"/>
            <a:ext cx="3786188" cy="13945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/>
              <a:t>1~104 (Scam) &amp; 105~208(Non Scam) Labeling</a:t>
            </a:r>
            <a:endParaRPr lang="ko-KR" altLang="en-US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4F8FF9-4D9F-489A-B5B0-C12BD7C1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Last Week Summary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15BD8-6C0B-443F-AE8E-BDE12AB3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>
                <a:solidFill>
                  <a:schemeClr val="tx1">
                    <a:alpha val="80000"/>
                  </a:schemeClr>
                </a:solidFill>
              </a:rPr>
              <a:pPr latinLnBrk="0">
                <a:spcAft>
                  <a:spcPts val="600"/>
                </a:spcAft>
              </a:pPr>
              <a:t>10/13/21</a:t>
            </a:fld>
            <a:endParaRPr lang="en-US" altLang="ko-KR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506EB-6C31-42C9-BF84-7BD4BE90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72EF51-3771-4348-841B-FC6B1C73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spcAft>
                <a:spcPts val="600"/>
              </a:spcAft>
            </a:pPr>
            <a:fld id="{3237E274-2F27-4B11-84F3-8E021B8359FD}" type="slidenum">
              <a:rPr lang="en-US" altLang="ko-KR">
                <a:solidFill>
                  <a:schemeClr val="tx1">
                    <a:alpha val="80000"/>
                  </a:schemeClr>
                </a:solidFill>
              </a:rPr>
              <a:pPr algn="r" latinLnBrk="0">
                <a:spcAft>
                  <a:spcPts val="600"/>
                </a:spcAft>
              </a:pPr>
              <a:t>2</a:t>
            </a:fld>
            <a:endParaRPr lang="en-US" altLang="ko-KR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6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8E2EB2C7-27D6-4D16-A3DB-C4158E53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3" y="2166938"/>
            <a:ext cx="5030788" cy="34575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E84904C-EFCA-428D-B6F2-E60862A4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8" y="2166938"/>
            <a:ext cx="5265738" cy="3457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D6572-7046-4C0D-80BA-983EDCF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Review (File loading)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393879-A3E4-441D-8B13-385FC41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>
                <a:solidFill>
                  <a:prstClr val="black">
                    <a:tint val="75000"/>
                  </a:prstClr>
                </a:solidFill>
              </a:rPr>
              <a:pPr latinLnBrk="0">
                <a:spcAft>
                  <a:spcPts val="600"/>
                </a:spcAft>
              </a:pPr>
              <a:t>10/13/21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7EA3D-D83D-416E-97B3-9793ADFE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C90BD-4880-423A-8853-C5C8844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spcAft>
                <a:spcPts val="600"/>
              </a:spcAft>
            </a:pPr>
            <a:fld id="{3237E274-2F27-4B11-84F3-8E021B8359FD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 algn="r" latinLnBrk="0">
                <a:spcAft>
                  <a:spcPts val="600"/>
                </a:spcAft>
              </a:pPr>
              <a:t>3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4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8E8C22-E73B-4C89-B429-242B45FE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2166938"/>
            <a:ext cx="5022850" cy="3457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898201-C08C-41A3-8D04-12D5154B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8" y="2166938"/>
            <a:ext cx="5218113" cy="3457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D6572-7046-4C0D-80BA-983EDCF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Review (File loading)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393879-A3E4-441D-8B13-385FC41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>
                <a:solidFill>
                  <a:prstClr val="black">
                    <a:tint val="75000"/>
                  </a:prstClr>
                </a:solidFill>
              </a:rPr>
              <a:pPr latinLnBrk="0">
                <a:spcAft>
                  <a:spcPts val="600"/>
                </a:spcAft>
              </a:pPr>
              <a:t>10/13/21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7EA3D-D83D-416E-97B3-9793ADFE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C90BD-4880-423A-8853-C5C8844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spcAft>
                <a:spcPts val="600"/>
              </a:spcAft>
            </a:pPr>
            <a:fld id="{3237E274-2F27-4B11-84F3-8E021B8359FD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 algn="r" latinLnBrk="0">
                <a:spcAft>
                  <a:spcPts val="600"/>
                </a:spcAft>
              </a:pPr>
              <a:t>4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6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D6572-7046-4C0D-80BA-983EDCF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Code Review (Title match &amp; labeling)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B6F03D-D6C6-40BF-9BA2-EF271A93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252" y="477749"/>
            <a:ext cx="3425609" cy="38499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E0D9BC-272A-4C90-BFB1-7A2256BD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38" y="1285505"/>
            <a:ext cx="3433324" cy="223441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09A5DFA-12D9-4CE1-AA24-78266FAA1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48" y="472491"/>
            <a:ext cx="3456090" cy="384993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393879-A3E4-441D-8B13-385FC41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/>
              <a:pPr latinLnBrk="0">
                <a:spcAft>
                  <a:spcPts val="600"/>
                </a:spcAft>
              </a:pPr>
              <a:t>10/13/21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7EA3D-D83D-416E-97B3-9793ADFE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C90BD-4880-423A-8853-C5C8844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spcAft>
                <a:spcPts val="600"/>
              </a:spcAft>
            </a:pPr>
            <a:fld id="{3237E274-2F27-4B11-84F3-8E021B8359FD}" type="slidenum">
              <a:rPr lang="en-US" altLang="ko-KR"/>
              <a:pPr algn="r" latinLnBrk="0">
                <a:spcAft>
                  <a:spcPts val="600"/>
                </a:spcAft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67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6B328-392A-4678-BCF8-66EF930A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88" y="960438"/>
            <a:ext cx="7108825" cy="21542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DAA643-B798-41D9-87F9-922650CE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88" y="3173413"/>
            <a:ext cx="7108825" cy="27178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D6572-7046-4C0D-80BA-983EDCF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Review (Convert Format 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MFCC)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393879-A3E4-441D-8B13-385FC41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>
                <a:solidFill>
                  <a:srgbClr val="FFFFFF"/>
                </a:solidFill>
              </a:rPr>
              <a:pPr latinLnBrk="0">
                <a:spcAft>
                  <a:spcPts val="600"/>
                </a:spcAft>
              </a:pPr>
              <a:t>10/13/21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7EA3D-D83D-416E-97B3-9793ADFE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C90BD-4880-423A-8853-C5C8844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fld id="{3237E274-2F27-4B11-84F3-8E021B8359FD}" type="slidenum">
              <a:rPr lang="en-US" altLang="ko-KR">
                <a:solidFill>
                  <a:srgbClr val="898989"/>
                </a:solidFill>
              </a:rPr>
              <a:pPr latinLnBrk="0">
                <a:spcAft>
                  <a:spcPts val="600"/>
                </a:spcAft>
              </a:pPr>
              <a:t>6</a:t>
            </a:fld>
            <a:endParaRPr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9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DC04DD-1A66-4CCF-879C-26F4F79E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2205038"/>
            <a:ext cx="4000500" cy="3379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06C725-26B9-4FD6-BFAD-F13A5492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5038"/>
            <a:ext cx="6443663" cy="33797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D6572-7046-4C0D-80BA-983EDCF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Review (</a:t>
            </a:r>
            <a:r>
              <a:rPr lang="en-US" altLang="ko-KR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DataFrame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&amp; SVM)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393879-A3E4-441D-8B13-385FC41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>
                <a:solidFill>
                  <a:prstClr val="black">
                    <a:tint val="75000"/>
                  </a:prstClr>
                </a:solidFill>
              </a:rPr>
              <a:pPr latinLnBrk="0">
                <a:spcAft>
                  <a:spcPts val="600"/>
                </a:spcAft>
              </a:pPr>
              <a:t>10/13/21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7EA3D-D83D-416E-97B3-9793ADFE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C90BD-4880-423A-8853-C5C8844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spcAft>
                <a:spcPts val="600"/>
              </a:spcAft>
            </a:pPr>
            <a:fld id="{3237E274-2F27-4B11-84F3-8E021B8359FD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 algn="r" latinLnBrk="0">
                <a:spcAft>
                  <a:spcPts val="600"/>
                </a:spcAft>
              </a:pPr>
              <a:t>7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8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4F7B2-C5F0-4FFD-BB52-FA03B2DEC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Thanks For Watching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15A8BD-1EAB-49F6-B808-5C9B7FB23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201920951 </a:t>
            </a:r>
            <a:r>
              <a:rPr lang="ko-KR" altLang="en-US" dirty="0"/>
              <a:t>소프트웨어학과 김주안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0452A-8AC0-494F-BDB7-25A8296C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49CF-3750-4CB6-BA45-57F838D903C3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099F9-8BBC-4202-837A-B90ECC2E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altLang="ko-KR" dirty="0" err="1"/>
              <a:t>Sangmyung</a:t>
            </a:r>
            <a:r>
              <a:rPr lang="en-US" altLang="ko-KR" dirty="0"/>
              <a:t> uni. NDS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76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140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디자인 사용자 지정</vt:lpstr>
      <vt:lpstr>Crowd Funding Seminar</vt:lpstr>
      <vt:lpstr>Last Week Summary</vt:lpstr>
      <vt:lpstr>Code Review (File loading)</vt:lpstr>
      <vt:lpstr>Code Review (File loading)</vt:lpstr>
      <vt:lpstr>Code Review (Title match &amp; labeling)</vt:lpstr>
      <vt:lpstr>Code Review (Convert Format  &amp; MFCC)</vt:lpstr>
      <vt:lpstr>Code Review (DataFrame &amp; SVM)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Funding Seminar</dc:title>
  <dc:creator>김주안</dc:creator>
  <cp:lastModifiedBy>김주안</cp:lastModifiedBy>
  <cp:revision>3</cp:revision>
  <dcterms:created xsi:type="dcterms:W3CDTF">2021-10-05T02:18:27Z</dcterms:created>
  <dcterms:modified xsi:type="dcterms:W3CDTF">2021-10-13T12:18:21Z</dcterms:modified>
</cp:coreProperties>
</file>