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7" r:id="rId5"/>
    <p:sldId id="260" r:id="rId6"/>
    <p:sldId id="266" r:id="rId7"/>
    <p:sldId id="268" r:id="rId8"/>
    <p:sldId id="269" r:id="rId9"/>
    <p:sldId id="271" r:id="rId10"/>
    <p:sldId id="265" r:id="rId1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FB501-9C15-0C4F-9CE7-E6ECAFC8A56B}" type="datetimeFigureOut">
              <a:rPr lang="en-KR" smtClean="0"/>
              <a:t>2021/10/13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392C5-22C6-E443-8591-007939F695A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02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4C55-7ED6-4341-BFA3-E9CBD561D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EDC4A-7FD3-F14C-9C6B-9009A1CE1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4170-6330-1245-9C29-815185DA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B1A-1B84-FC4A-8652-6B4B6FFE2220}" type="datetime1">
              <a:rPr lang="en-US" smtClean="0"/>
              <a:t>10/13/21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3141-A637-AD42-9193-BC48FC27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1BBD-B469-6745-9B22-9FCF924C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2850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2BF7-3704-1D4C-ACAC-3F8B49B4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B1455-9E1A-4840-B404-079B70D5B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C834-9F49-984C-A0CF-1FA29CDF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F3F6-A808-624F-873E-0124046C2CF3}" type="datetime1">
              <a:rPr lang="en-US" smtClean="0"/>
              <a:t>10/13/21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8E575-7FD0-EC41-8CE7-5CD4BA71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7A59-5651-1849-B661-0676C6B7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0413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7F201-7B86-B246-A5D4-0AF502C7A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1A878-6FD7-0F4D-8A9C-46361D7F3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A3274-5EFE-C445-AEEB-198D5D7B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8B5D-B058-F444-8761-C62383C2FC9B}" type="datetime1">
              <a:rPr lang="en-US" smtClean="0"/>
              <a:t>10/13/21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BF26-EB69-0840-943D-3E36DC51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EACA7-D7B3-2846-8A0C-9CF1A73F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181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D63F-3039-4F4F-8F96-8695F286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E4C8-4887-E94A-9E1D-F5796E57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06F3-BC31-0C4C-A171-7F77C308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984-0311-B143-8CAC-05EE635EE3DF}" type="datetime1">
              <a:rPr lang="en-US" smtClean="0"/>
              <a:t>10/13/21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8B4B1-D465-E44D-9C78-8A7348DD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1E49-BAFE-BC43-8036-5F21A160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854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F1FD-3B8B-104E-900B-BE9EC3CE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704F-C03E-1043-980E-B99B6367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CE07-B797-6C4D-AF0E-AE01645F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2AC3-ECE4-6741-B544-991B249DE2DB}" type="datetime1">
              <a:rPr lang="en-US" smtClean="0"/>
              <a:t>10/13/21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AAAA6-1A0D-CF49-8EC9-618B5AEF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4D5E-792D-D44D-9954-3DFCF5D1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0151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1C09-0EE7-1543-ACD0-3FF76467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6D7A-8E3B-BD47-B904-EB39E6C3E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29980-B9F8-CD48-97DA-36B71CBFA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391FC-3E50-E54E-9DBF-6B69E99C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2718-4075-9D44-9163-C48E626BB812}" type="datetime1">
              <a:rPr lang="en-US" smtClean="0"/>
              <a:t>10/13/21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4EC0A-9FDF-7D40-961C-7BB0A589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9EC97-05A8-5344-B42A-09255664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040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B33-EE70-8142-BF6B-F8D6C632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406A0-C356-B24C-A97B-A56E98C15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5FC74-B191-7248-85A4-C62CB288F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E929D-AB26-8D41-B50E-A1606695E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0A41A-B53E-1046-8840-B7FA6080D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9D1D5-1551-854C-85B6-A6362F2E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EB19C-3EEC-4D47-BFE9-AE810087F69E}" type="datetime1">
              <a:rPr lang="en-US" smtClean="0"/>
              <a:t>10/13/21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66A38-ACAC-284D-BC4E-FDE44892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C4223-52FD-F049-9B27-4B429399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094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9688-3732-8C4F-9A61-F525D96B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E92BC-6576-3045-8748-1990AA9A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9228-2473-E949-996F-8287E01332AF}" type="datetime1">
              <a:rPr lang="en-US" smtClean="0"/>
              <a:t>10/13/21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3C24B-922D-7540-BD65-B9AD36FB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ECD0B-7D2B-D747-9C17-96688C67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477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10A02-0E36-B64C-B1D8-0978B15E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C2C2-66C8-BB4E-A02B-1C41DEC5DB87}" type="datetime1">
              <a:rPr lang="en-US" smtClean="0"/>
              <a:t>10/13/21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22BDB-44DD-A94A-99A8-460D8D63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F23B0-34B1-A04F-8774-3CBA1F1E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032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BBFF-89DA-0241-AAF2-F3C2A80E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C0D-9A82-724D-AA60-C342D70B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610EF-0B7E-324E-A6FE-A0A9844C1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6DCF2-7D99-464A-915C-EF0E02C5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8FB1-AD93-B242-9FA4-F9D5DBCE3079}" type="datetime1">
              <a:rPr lang="en-US" smtClean="0"/>
              <a:t>10/13/21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A50DE-B677-0342-8431-488B54B9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2A09E-3EA5-B645-AE09-81C390FE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7158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DB7A-A0C5-DD42-B301-0C8FB0D1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F924B-0C1C-9941-AF5E-EFC7D6FB0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92290-7535-2E44-BE87-409C2A864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AA116-51EC-2247-B4EB-92BCF932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1CD6-14DC-EE42-9B7B-10B0D5B6869E}" type="datetime1">
              <a:rPr lang="en-US" smtClean="0"/>
              <a:t>10/13/21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9171-385E-B443-8CBB-DE4EA3DE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833EB-4B67-C248-934C-877AE5FF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801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C272B-D49C-894D-A57B-D07FCDF2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147F-F72E-6F44-81E4-679CBB7F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4CAC0-1715-C846-89B8-110E437F2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FE08-1EFE-4F42-83FF-BAD47642E87A}" type="datetime1">
              <a:rPr lang="en-US" smtClean="0"/>
              <a:t>10/13/21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DAEF-DAD4-0B4B-858C-46B351D25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Sangmyung uni. NDS Lab</a:t>
            </a:r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7110-1827-BC44-8FB8-B6225C536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3C0AE-7C99-A649-BDD7-3826095B4B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787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4F7B2-C5F0-4FFD-BB52-FA03B2DEC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Crowd Funding Seminar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15A8BD-1EAB-49F6-B808-5C9B7FB23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201920951 </a:t>
            </a:r>
            <a:r>
              <a:rPr lang="ko-KR" altLang="en-US" dirty="0"/>
              <a:t>소프트웨어학과 김주안</a:t>
            </a:r>
          </a:p>
        </p:txBody>
      </p:sp>
    </p:spTree>
    <p:extLst>
      <p:ext uri="{BB962C8B-B14F-4D97-AF65-F5344CB8AC3E}">
        <p14:creationId xmlns:p14="http://schemas.microsoft.com/office/powerpoint/2010/main" val="2375460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4F7B2-C5F0-4FFD-BB52-FA03B2DEC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Thanks For Watching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15A8BD-1EAB-49F6-B808-5C9B7FB23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201920951 </a:t>
            </a:r>
            <a:r>
              <a:rPr lang="ko-KR" altLang="en-US" dirty="0"/>
              <a:t>소프트웨어학과 김주안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0452A-8AC0-494F-BDB7-25A8296C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49CF-3750-4CB6-BA45-57F838D903C3}" type="datetime1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099F9-8BBC-4202-837A-B90ECC2E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49"/>
            <a:ext cx="4114800" cy="365125"/>
          </a:xfrm>
        </p:spPr>
        <p:txBody>
          <a:bodyPr/>
          <a:lstStyle/>
          <a:p>
            <a:r>
              <a:rPr lang="en-US" altLang="ko-KR" dirty="0" err="1"/>
              <a:t>Sangmyung</a:t>
            </a:r>
            <a:r>
              <a:rPr lang="en-US" altLang="ko-KR" dirty="0"/>
              <a:t> uni. NDS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76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EF52-6555-8D47-A4DC-45D06563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Insert Non Matched Title</a:t>
            </a:r>
            <a:endParaRPr lang="en-K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83A11-1300-3C44-B0FB-FCD1DA69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6415-9429-514C-9683-1927ADBC4C25}" type="datetime1">
              <a:rPr lang="en-US" smtClean="0"/>
              <a:t>10/13/21</a:t>
            </a:fld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06CDD-A9E4-FF4B-A1E2-942D080F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E83CF-766E-204D-9FCF-DCCBAB54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13DB7EE-9620-C34A-A73A-939BF503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41" y="1534510"/>
            <a:ext cx="9881318" cy="46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2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EF52-6555-8D47-A4DC-45D06563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Principle Component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83929-840A-CF40-B7CD-5B40E69C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842C-5354-244B-8F52-FCA64FADB52B}" type="datetime1">
              <a:rPr lang="en-US" smtClean="0"/>
              <a:t>10/13/21</a:t>
            </a:fld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0220-1519-B448-BA0D-24EEEDEC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410A-95F7-864F-A2CF-2885F6F1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8B8F944-E71D-064C-93B8-FDD1F626D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68" y="1613230"/>
            <a:ext cx="9478663" cy="47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4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EF52-6555-8D47-A4DC-45D06563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Support Vector Machine Code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83929-840A-CF40-B7CD-5B40E69C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842C-5354-244B-8F52-FCA64FADB52B}" type="datetime1">
              <a:rPr lang="en-US" smtClean="0"/>
              <a:t>10/13/21</a:t>
            </a:fld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0220-1519-B448-BA0D-24EEEDEC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410A-95F7-864F-A2CF-2885F6F1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0A863AC-9F5A-8B49-8420-DAD364B5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6335"/>
            <a:ext cx="10515600" cy="47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0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EF52-6555-8D47-A4DC-45D06563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Each Case Accuracy - Linear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83929-840A-CF40-B7CD-5B40E69C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842C-5354-244B-8F52-FCA64FADB52B}" type="datetime1">
              <a:rPr lang="en-US" smtClean="0"/>
              <a:t>10/13/21</a:t>
            </a:fld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0220-1519-B448-BA0D-24EEEDEC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410A-95F7-864F-A2CF-2885F6F1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C71A498-570B-2344-A888-B727F686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1" y="1690688"/>
            <a:ext cx="3746500" cy="42037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DD69F08-E1C3-FD4D-869B-8983A5A3A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50" y="1690688"/>
            <a:ext cx="37465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0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EF52-6555-8D47-A4DC-45D06563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Each Case Accuracy - Poly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83929-840A-CF40-B7CD-5B40E69C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842C-5354-244B-8F52-FCA64FADB52B}" type="datetime1">
              <a:rPr lang="en-US" smtClean="0"/>
              <a:t>10/13/21</a:t>
            </a:fld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0220-1519-B448-BA0D-24EEEDEC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410A-95F7-864F-A2CF-2885F6F1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2E0B6BB-D882-CC4F-A94A-5203661B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7185"/>
            <a:ext cx="9601200" cy="474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6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EF52-6555-8D47-A4DC-45D06563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 nearest neighbor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83929-840A-CF40-B7CD-5B40E69C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842C-5354-244B-8F52-FCA64FADB52B}" type="datetime1">
              <a:rPr lang="en-US" smtClean="0"/>
              <a:t>10/13/21</a:t>
            </a:fld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0220-1519-B448-BA0D-24EEEDEC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410A-95F7-864F-A2CF-2885F6F1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B2C82F4-71EB-7C4F-A2D8-B536F4CE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19" y="1852362"/>
            <a:ext cx="10354962" cy="45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1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EF52-6555-8D47-A4DC-45D06563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Each Case Accuracy – 3 &amp; 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83929-840A-CF40-B7CD-5B40E69C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842C-5354-244B-8F52-FCA64FADB52B}" type="datetime1">
              <a:rPr lang="en-US" smtClean="0"/>
              <a:t>10/13/21</a:t>
            </a:fld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0220-1519-B448-BA0D-24EEEDEC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410A-95F7-864F-A2CF-2885F6F1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068E2D4-1600-F84A-B8F0-22565383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1" y="1677988"/>
            <a:ext cx="3746500" cy="42164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2171355-D7AB-8D4B-AAA1-D9C96BF0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51" y="1678160"/>
            <a:ext cx="37465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9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EF52-6555-8D47-A4DC-45D06563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Visualization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83929-840A-CF40-B7CD-5B40E69C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842C-5354-244B-8F52-FCA64FADB52B}" type="datetime1">
              <a:rPr lang="en-US" smtClean="0"/>
              <a:t>10/13/21</a:t>
            </a:fld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0220-1519-B448-BA0D-24EEEDEC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C0AE-7C99-A649-BDD7-3826095B4B2E}" type="slidenum">
              <a:rPr lang="en-KR" smtClean="0"/>
              <a:t>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410A-95F7-864F-A2CF-2885F6F1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Sangmyung uni. NDS Lab</a:t>
            </a:r>
            <a:endParaRPr lang="en-KR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039B038-980C-6848-81D5-F153D5D7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27" y="1690688"/>
            <a:ext cx="9730946" cy="46656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FD627B-29E1-1D46-A14A-5D4CE5F7ED86}"/>
              </a:ext>
            </a:extLst>
          </p:cNvPr>
          <p:cNvSpPr/>
          <p:nvPr/>
        </p:nvSpPr>
        <p:spPr>
          <a:xfrm>
            <a:off x="1230527" y="1690688"/>
            <a:ext cx="9730946" cy="46656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853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106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Crowd Funding Seminar</vt:lpstr>
      <vt:lpstr>Insert Non Matched Title</vt:lpstr>
      <vt:lpstr>Principle Component Analysis</vt:lpstr>
      <vt:lpstr>Support Vector Machine Code</vt:lpstr>
      <vt:lpstr>Each Case Accuracy - Linear</vt:lpstr>
      <vt:lpstr>Each Case Accuracy - Poly</vt:lpstr>
      <vt:lpstr>K nearest neighbor</vt:lpstr>
      <vt:lpstr>Each Case Accuracy – 3 &amp; 4</vt:lpstr>
      <vt:lpstr>Visualization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김주안</dc:creator>
  <cp:lastModifiedBy>김주안</cp:lastModifiedBy>
  <cp:revision>11</cp:revision>
  <dcterms:created xsi:type="dcterms:W3CDTF">2021-10-13T12:17:05Z</dcterms:created>
  <dcterms:modified xsi:type="dcterms:W3CDTF">2021-10-13T13:53:57Z</dcterms:modified>
</cp:coreProperties>
</file>