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426138"/>
            <a:ext cx="17340615" cy="9433439"/>
            <a:chOff x="472550" y="426138"/>
            <a:chExt cx="17340615" cy="94334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48740" y="5832874"/>
            <a:ext cx="4345215" cy="3987579"/>
            <a:chOff x="13048740" y="5832874"/>
            <a:chExt cx="4345215" cy="398757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48740" y="7604874"/>
              <a:ext cx="4345215" cy="2215579"/>
              <a:chOff x="13048740" y="7604874"/>
              <a:chExt cx="4345215" cy="221557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929060" y="6520473"/>
                <a:ext cx="8695238" cy="4438095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048740" y="7604874"/>
                <a:ext cx="4345215" cy="221557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765200" y="6747661"/>
              <a:ext cx="1234664" cy="857213"/>
              <a:chOff x="13765200" y="6747661"/>
              <a:chExt cx="1234664" cy="85721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69858" y="6321129"/>
                <a:ext cx="2476190" cy="1723810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65200" y="6747661"/>
                <a:ext cx="1234664" cy="85721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349489" y="5832874"/>
              <a:ext cx="2695644" cy="3877396"/>
              <a:chOff x="14349489" y="5832874"/>
              <a:chExt cx="2695644" cy="38773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71656" y="3926377"/>
                <a:ext cx="5400000" cy="776190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349489" y="5832874"/>
                <a:ext cx="2695644" cy="387739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11596" y="2053937"/>
            <a:ext cx="15809500" cy="3088921"/>
            <a:chOff x="1411596" y="2053937"/>
            <a:chExt cx="15809500" cy="30889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291547" y="703174"/>
              <a:ext cx="31619048" cy="618095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596" y="2053937"/>
              <a:ext cx="15809500" cy="30889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3122" y="948531"/>
            <a:ext cx="20621717" cy="88039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39667" y="1490207"/>
            <a:ext cx="322114" cy="2498403"/>
            <a:chOff x="1939667" y="1490207"/>
            <a:chExt cx="322114" cy="24984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880000">
              <a:off x="1868869" y="324171"/>
              <a:ext cx="647619" cy="500000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880000">
              <a:off x="1939667" y="1490207"/>
              <a:ext cx="322114" cy="24984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4037" y="5850120"/>
            <a:ext cx="10204821" cy="2467029"/>
            <a:chOff x="1584037" y="5850120"/>
            <a:chExt cx="10204821" cy="24670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359699" y="4773051"/>
              <a:ext cx="20419048" cy="494285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4037" y="5850120"/>
              <a:ext cx="10204821" cy="24670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28821" y="5710402"/>
            <a:ext cx="9787107" cy="438845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4919" y="604043"/>
            <a:ext cx="210394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391733"/>
            <a:ext cx="17340615" cy="9467844"/>
            <a:chOff x="472550" y="391733"/>
            <a:chExt cx="17340615" cy="9467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391733"/>
              <a:ext cx="17340615" cy="9467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786" y="3357331"/>
            <a:ext cx="16234143" cy="6033818"/>
            <a:chOff x="1025786" y="3357331"/>
            <a:chExt cx="16234143" cy="60338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786" y="3357331"/>
              <a:ext cx="16234143" cy="6033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3810" y="6384620"/>
            <a:ext cx="5238095" cy="93527"/>
            <a:chOff x="6523810" y="6384620"/>
            <a:chExt cx="5238095" cy="935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523810" y="6384620"/>
              <a:ext cx="5238095" cy="935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02573" y="5070964"/>
            <a:ext cx="5026144" cy="8228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3716" y="6907383"/>
            <a:ext cx="6167138" cy="1636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22974" y="5217117"/>
            <a:ext cx="466667" cy="466667"/>
            <a:chOff x="9422974" y="5217117"/>
            <a:chExt cx="466667" cy="4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2974" y="5217117"/>
              <a:ext cx="466667" cy="4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2974" y="7108044"/>
            <a:ext cx="466667" cy="466667"/>
            <a:chOff x="9422974" y="7108044"/>
            <a:chExt cx="466667" cy="46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2974" y="7108044"/>
              <a:ext cx="466667" cy="4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212" y="2897053"/>
            <a:ext cx="4970886" cy="1473714"/>
            <a:chOff x="10418212" y="2897053"/>
            <a:chExt cx="4970886" cy="147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8689" y="2250388"/>
              <a:ext cx="9942857" cy="295238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8212" y="2897053"/>
              <a:ext cx="4970886" cy="147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137" y="3063523"/>
            <a:ext cx="768929" cy="1140775"/>
            <a:chOff x="10907137" y="3063523"/>
            <a:chExt cx="768929" cy="11407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00000">
              <a:off x="10907137" y="3063523"/>
              <a:ext cx="768929" cy="11407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3335" y="5078097"/>
            <a:ext cx="6391833" cy="7771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9526" y="6872583"/>
            <a:ext cx="6049648" cy="8228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8215" y="5242699"/>
            <a:ext cx="466667" cy="466667"/>
            <a:chOff x="1318215" y="5242699"/>
            <a:chExt cx="466667" cy="4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8215" y="5242699"/>
              <a:ext cx="466667" cy="4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8264" y="7053800"/>
            <a:ext cx="466667" cy="466667"/>
            <a:chOff x="1328264" y="7053800"/>
            <a:chExt cx="466667" cy="4666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264" y="7053800"/>
              <a:ext cx="466667" cy="4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45211" y="2927118"/>
            <a:ext cx="5008041" cy="1484729"/>
            <a:chOff x="2345211" y="2927118"/>
            <a:chExt cx="5008041" cy="14847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62641" y="2281171"/>
              <a:ext cx="10019048" cy="29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5211" y="2927118"/>
              <a:ext cx="5008041" cy="14847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82871" y="3039538"/>
            <a:ext cx="3523170" cy="14468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765289" y="3266199"/>
            <a:ext cx="669736" cy="806568"/>
            <a:chOff x="2765289" y="3266199"/>
            <a:chExt cx="669736" cy="80656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5289" y="3266199"/>
              <a:ext cx="669736" cy="8065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79899" y="939928"/>
            <a:ext cx="12384399" cy="1547931"/>
            <a:chOff x="4679899" y="939928"/>
            <a:chExt cx="12384399" cy="15479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419066" y="260011"/>
              <a:ext cx="24771429" cy="3104762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79899" y="939928"/>
              <a:ext cx="12384399" cy="154793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33736" y="1135698"/>
            <a:ext cx="7823365" cy="133817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03624" y="3031081"/>
            <a:ext cx="3954397" cy="145724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5764" y="604043"/>
            <a:ext cx="210394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391733"/>
            <a:ext cx="17340615" cy="9467844"/>
            <a:chOff x="472550" y="391733"/>
            <a:chExt cx="17340615" cy="9467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391733"/>
              <a:ext cx="17340615" cy="9467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786" y="3357331"/>
            <a:ext cx="16234143" cy="6033818"/>
            <a:chOff x="1025786" y="3357331"/>
            <a:chExt cx="16234143" cy="60338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786" y="3357331"/>
              <a:ext cx="16234143" cy="6033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3810" y="6384620"/>
            <a:ext cx="5238095" cy="93527"/>
            <a:chOff x="6523810" y="6384620"/>
            <a:chExt cx="5238095" cy="935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523810" y="6384620"/>
              <a:ext cx="5238095" cy="935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02573" y="5070964"/>
            <a:ext cx="6066572" cy="16365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3716" y="6907383"/>
            <a:ext cx="6053315" cy="16365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22974" y="5217117"/>
            <a:ext cx="466667" cy="466667"/>
            <a:chOff x="9422974" y="5217117"/>
            <a:chExt cx="466667" cy="4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2974" y="5217117"/>
              <a:ext cx="466667" cy="4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2974" y="7108044"/>
            <a:ext cx="466667" cy="466667"/>
            <a:chOff x="9422974" y="7108044"/>
            <a:chExt cx="466667" cy="46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2974" y="7108044"/>
              <a:ext cx="466667" cy="4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212" y="2897053"/>
            <a:ext cx="4970886" cy="1473714"/>
            <a:chOff x="10418212" y="2897053"/>
            <a:chExt cx="4970886" cy="147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8689" y="2250388"/>
              <a:ext cx="9942857" cy="295238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8212" y="2897053"/>
              <a:ext cx="4970886" cy="147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137" y="3063523"/>
            <a:ext cx="768929" cy="1140775"/>
            <a:chOff x="10907137" y="3063523"/>
            <a:chExt cx="768929" cy="11407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00000">
              <a:off x="10907137" y="3063523"/>
              <a:ext cx="768929" cy="11407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3335" y="5078097"/>
            <a:ext cx="6479043" cy="7771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39477" y="6056931"/>
            <a:ext cx="6110453" cy="16365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8215" y="5242699"/>
            <a:ext cx="466667" cy="466667"/>
            <a:chOff x="1318215" y="5242699"/>
            <a:chExt cx="466667" cy="4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8215" y="5242699"/>
              <a:ext cx="466667" cy="4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215" y="6238148"/>
            <a:ext cx="466667" cy="466667"/>
            <a:chOff x="1318215" y="6238148"/>
            <a:chExt cx="466667" cy="4666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8215" y="6238148"/>
              <a:ext cx="466667" cy="4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45211" y="2927118"/>
            <a:ext cx="5008041" cy="1484729"/>
            <a:chOff x="2345211" y="2927118"/>
            <a:chExt cx="5008041" cy="14847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62641" y="2281171"/>
              <a:ext cx="10019048" cy="29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5211" y="2927118"/>
              <a:ext cx="5008041" cy="14847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82871" y="3039538"/>
            <a:ext cx="3523170" cy="14468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765289" y="3266199"/>
            <a:ext cx="669736" cy="806568"/>
            <a:chOff x="2765289" y="3266199"/>
            <a:chExt cx="669736" cy="80656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5289" y="3266199"/>
              <a:ext cx="669736" cy="8065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79899" y="939928"/>
            <a:ext cx="12384399" cy="1547931"/>
            <a:chOff x="4679899" y="939928"/>
            <a:chExt cx="12384399" cy="15479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419066" y="260011"/>
              <a:ext cx="24771429" cy="3104762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79899" y="939928"/>
              <a:ext cx="12384399" cy="154793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33736" y="1135698"/>
            <a:ext cx="7823365" cy="133817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03624" y="3031081"/>
            <a:ext cx="3954397" cy="145724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5764" y="604043"/>
            <a:ext cx="2103947" cy="68569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39478" y="7610240"/>
            <a:ext cx="6131474" cy="82283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18215" y="7791460"/>
            <a:ext cx="466667" cy="466667"/>
            <a:chOff x="1318215" y="7791460"/>
            <a:chExt cx="466667" cy="4666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8215" y="7791460"/>
              <a:ext cx="466667" cy="46666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39478" y="8509792"/>
            <a:ext cx="4486266" cy="82283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18215" y="8691014"/>
            <a:ext cx="466667" cy="466667"/>
            <a:chOff x="1318215" y="8691014"/>
            <a:chExt cx="466667" cy="46666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8215" y="8691014"/>
              <a:ext cx="466667" cy="4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391733"/>
            <a:ext cx="17340615" cy="9467844"/>
            <a:chOff x="472550" y="391733"/>
            <a:chExt cx="17340615" cy="9467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391733"/>
              <a:ext cx="17340615" cy="9467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786" y="3357331"/>
            <a:ext cx="16234143" cy="6033818"/>
            <a:chOff x="1025786" y="3357331"/>
            <a:chExt cx="16234143" cy="60338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786" y="3357331"/>
              <a:ext cx="16234143" cy="6033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9899" y="939928"/>
            <a:ext cx="12384399" cy="1547931"/>
            <a:chOff x="4679899" y="939928"/>
            <a:chExt cx="12384399" cy="15479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19066" y="260011"/>
              <a:ext cx="24771429" cy="310476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9899" y="939928"/>
              <a:ext cx="12384399" cy="15479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9365" y="1135698"/>
            <a:ext cx="8690366" cy="134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23810" y="6384620"/>
            <a:ext cx="5238095" cy="93527"/>
            <a:chOff x="6523810" y="6384620"/>
            <a:chExt cx="5238095" cy="935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523810" y="6384620"/>
              <a:ext cx="5238095" cy="9352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88287" y="5070964"/>
            <a:ext cx="5794614" cy="8228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29431" y="6907383"/>
            <a:ext cx="6297423" cy="822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08689" y="5217117"/>
            <a:ext cx="466667" cy="466667"/>
            <a:chOff x="9508689" y="5217117"/>
            <a:chExt cx="466667" cy="46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8689" y="5217117"/>
              <a:ext cx="466667" cy="4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08689" y="7108044"/>
            <a:ext cx="466667" cy="466667"/>
            <a:chOff x="9508689" y="7108044"/>
            <a:chExt cx="466667" cy="46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8689" y="7108044"/>
              <a:ext cx="466667" cy="466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03927" y="2958830"/>
            <a:ext cx="4938584" cy="1464137"/>
            <a:chOff x="10503927" y="2958830"/>
            <a:chExt cx="4938584" cy="14641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23302" y="2321063"/>
              <a:ext cx="9885714" cy="293333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03927" y="2958830"/>
              <a:ext cx="4938584" cy="14641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12670" y="3101041"/>
            <a:ext cx="3777732" cy="13713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40169" y="3329776"/>
            <a:ext cx="863232" cy="653447"/>
            <a:chOff x="10940169" y="3329776"/>
            <a:chExt cx="863232" cy="6534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40169" y="3329776"/>
              <a:ext cx="863232" cy="6534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0202" y="5151897"/>
            <a:ext cx="4226188" cy="16365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1049" y="6926535"/>
            <a:ext cx="4933826" cy="8228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05934" y="5220465"/>
            <a:ext cx="466667" cy="466667"/>
            <a:chOff x="1605934" y="5220465"/>
            <a:chExt cx="466667" cy="4666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5934" y="5220465"/>
              <a:ext cx="466667" cy="4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39793" y="7041089"/>
            <a:ext cx="466667" cy="466667"/>
            <a:chOff x="1539793" y="7041089"/>
            <a:chExt cx="466667" cy="46666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9793" y="7041089"/>
              <a:ext cx="466667" cy="4666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38769" y="3039761"/>
            <a:ext cx="4938584" cy="1464137"/>
            <a:chOff x="2238769" y="3039761"/>
            <a:chExt cx="4938584" cy="14641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41855" y="2401994"/>
              <a:ext cx="9885714" cy="293333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8769" y="3039761"/>
              <a:ext cx="4938584" cy="146413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407603" y="3181965"/>
            <a:ext cx="3576255" cy="13713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624932" y="3340809"/>
            <a:ext cx="845199" cy="862041"/>
            <a:chOff x="2624932" y="3340809"/>
            <a:chExt cx="845199" cy="8620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24932" y="3340809"/>
              <a:ext cx="845199" cy="86204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5764" y="604043"/>
            <a:ext cx="210394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391733"/>
            <a:ext cx="17340615" cy="9467844"/>
            <a:chOff x="472550" y="391733"/>
            <a:chExt cx="17340615" cy="9467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391733"/>
              <a:ext cx="17340615" cy="9467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786" y="3357331"/>
            <a:ext cx="16234143" cy="6033818"/>
            <a:chOff x="1025786" y="3357331"/>
            <a:chExt cx="16234143" cy="60338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786" y="3357331"/>
              <a:ext cx="16234143" cy="6033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3810" y="6384620"/>
            <a:ext cx="5238095" cy="93527"/>
            <a:chOff x="6523810" y="6384620"/>
            <a:chExt cx="5238095" cy="935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523810" y="6384620"/>
              <a:ext cx="5238095" cy="935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02573" y="5070964"/>
            <a:ext cx="4918719" cy="8228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3716" y="6907383"/>
            <a:ext cx="6171712" cy="8228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22974" y="5217117"/>
            <a:ext cx="466667" cy="466667"/>
            <a:chOff x="9422974" y="5217117"/>
            <a:chExt cx="466667" cy="4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2974" y="5217117"/>
              <a:ext cx="466667" cy="4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2974" y="7108044"/>
            <a:ext cx="466667" cy="466667"/>
            <a:chOff x="9422974" y="7108044"/>
            <a:chExt cx="466667" cy="46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2974" y="7108044"/>
              <a:ext cx="466667" cy="46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212" y="2897053"/>
            <a:ext cx="4970886" cy="1473714"/>
            <a:chOff x="10418212" y="2897053"/>
            <a:chExt cx="4970886" cy="147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8689" y="2250388"/>
              <a:ext cx="9942857" cy="295238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8212" y="2897053"/>
              <a:ext cx="4970886" cy="147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137" y="3063523"/>
            <a:ext cx="768929" cy="1140775"/>
            <a:chOff x="10907137" y="3063523"/>
            <a:chExt cx="768929" cy="11407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00000">
              <a:off x="10907137" y="3063523"/>
              <a:ext cx="768929" cy="11407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3335" y="5152357"/>
            <a:ext cx="6020541" cy="7771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9526" y="6872583"/>
            <a:ext cx="4936544" cy="8228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8215" y="5242699"/>
            <a:ext cx="466667" cy="466667"/>
            <a:chOff x="1318215" y="5242699"/>
            <a:chExt cx="466667" cy="4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8215" y="5242699"/>
              <a:ext cx="466667" cy="4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8264" y="7053800"/>
            <a:ext cx="466667" cy="466667"/>
            <a:chOff x="1328264" y="7053800"/>
            <a:chExt cx="466667" cy="4666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264" y="7053800"/>
              <a:ext cx="466667" cy="4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45211" y="2927118"/>
            <a:ext cx="5008041" cy="1484729"/>
            <a:chOff x="2345211" y="2927118"/>
            <a:chExt cx="5008041" cy="14847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62641" y="2281171"/>
              <a:ext cx="10019048" cy="29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5211" y="2927118"/>
              <a:ext cx="5008041" cy="14847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82871" y="3039538"/>
            <a:ext cx="3678299" cy="145564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765289" y="3266199"/>
            <a:ext cx="669736" cy="806568"/>
            <a:chOff x="2765289" y="3266199"/>
            <a:chExt cx="669736" cy="80656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5289" y="3266199"/>
              <a:ext cx="669736" cy="8065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79899" y="939928"/>
            <a:ext cx="12384399" cy="1547931"/>
            <a:chOff x="4679899" y="939928"/>
            <a:chExt cx="12384399" cy="15479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1419066" y="260011"/>
              <a:ext cx="24771429" cy="3104762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79899" y="939928"/>
              <a:ext cx="12384399" cy="154793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33736" y="1135698"/>
            <a:ext cx="10366042" cy="13399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03624" y="3031081"/>
            <a:ext cx="3805296" cy="145724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5764" y="604043"/>
            <a:ext cx="2103947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555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2550" y="391733"/>
            <a:ext cx="17340615" cy="9467844"/>
            <a:chOff x="472550" y="391733"/>
            <a:chExt cx="17340615" cy="9467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391733"/>
              <a:ext cx="17340615" cy="94678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107" y="2748374"/>
            <a:ext cx="15809500" cy="3088921"/>
            <a:chOff x="1238107" y="2748374"/>
            <a:chExt cx="15809500" cy="3088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65037" y="1397611"/>
              <a:ext cx="31619048" cy="61809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107" y="2748374"/>
              <a:ext cx="15809500" cy="308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3156" y="2088065"/>
            <a:ext cx="322114" cy="2498403"/>
            <a:chOff x="2113156" y="2088065"/>
            <a:chExt cx="322114" cy="24984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80000">
              <a:off x="2042359" y="922030"/>
              <a:ext cx="647619" cy="500000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80000">
              <a:off x="2113156" y="2088065"/>
              <a:ext cx="322114" cy="24984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23782" y="2314792"/>
            <a:ext cx="13939732" cy="59128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8069" y="6225089"/>
            <a:ext cx="4721276" cy="3579440"/>
            <a:chOff x="1028069" y="6225089"/>
            <a:chExt cx="4721276" cy="35794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069" y="6225089"/>
              <a:ext cx="4721276" cy="3579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38971" y="6700356"/>
            <a:ext cx="4297617" cy="3076852"/>
            <a:chOff x="12938971" y="6700356"/>
            <a:chExt cx="4297617" cy="30768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8971" y="6700356"/>
              <a:ext cx="4297617" cy="3076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14997" y="9274901"/>
            <a:ext cx="1255720" cy="384564"/>
            <a:chOff x="8514997" y="9274901"/>
            <a:chExt cx="1255720" cy="3845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4997" y="9274901"/>
              <a:ext cx="1255720" cy="3845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764" y="604043"/>
            <a:ext cx="2103947" cy="685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2021-07-06T00:18:58Z</dcterms:created>
  <dcterms:modified xsi:type="dcterms:W3CDTF">2021-07-06T00:18:58Z</dcterms:modified>
</cp:coreProperties>
</file>