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32A057-5A10-465B-9BBA-6C5F3047705A}"/>
              </a:ext>
            </a:extLst>
          </p:cNvPr>
          <p:cNvSpPr>
            <a:spLocks noGrp="1"/>
          </p:cNvSpPr>
          <p:nvPr>
            <p:ph type="ctrTitle"/>
          </p:nvPr>
        </p:nvSpPr>
        <p:spPr/>
        <p:txBody>
          <a:bodyPr/>
          <a:lstStyle/>
          <a:p>
            <a:r>
              <a:rPr lang="es-CO" b="1" dirty="0"/>
              <a:t>El patrón de diseño Template Method</a:t>
            </a:r>
            <a:br>
              <a:rPr lang="es-CO" b="1" dirty="0"/>
            </a:br>
            <a:endParaRPr lang="es-CO" dirty="0"/>
          </a:p>
        </p:txBody>
      </p:sp>
      <p:sp>
        <p:nvSpPr>
          <p:cNvPr id="3" name="Subtítulo 2">
            <a:extLst>
              <a:ext uri="{FF2B5EF4-FFF2-40B4-BE49-F238E27FC236}">
                <a16:creationId xmlns:a16="http://schemas.microsoft.com/office/drawing/2014/main" id="{C817003D-8FB3-447B-9DE8-E8F88D9278A1}"/>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101086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F3D9F-6BB9-45A0-BB8C-875A46A09548}"/>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26BE42A1-471F-4F2C-BA6B-1B1520E7482E}"/>
              </a:ext>
            </a:extLst>
          </p:cNvPr>
          <p:cNvSpPr>
            <a:spLocks noGrp="1"/>
          </p:cNvSpPr>
          <p:nvPr>
            <p:ph idx="1"/>
          </p:nvPr>
        </p:nvSpPr>
        <p:spPr/>
        <p:txBody>
          <a:bodyPr/>
          <a:lstStyle/>
          <a:p>
            <a:pPr marL="0" indent="0">
              <a:buNone/>
            </a:pPr>
            <a:r>
              <a:rPr lang="es-CO" dirty="0"/>
              <a:t>El patrón de diseño Template Method forma parte de la familia de patrones denominados de comportamiento. Este tipo patrones ayudan a resolver problemas de interacción entre clases y objetos.</a:t>
            </a:r>
          </a:p>
          <a:p>
            <a:pPr marL="0" indent="0">
              <a:buNone/>
            </a:pPr>
            <a:r>
              <a:rPr lang="es-CO" dirty="0"/>
              <a:t>Este patrón nace de la necesidad de extender determinados comportamientos dentro de un mismo algoritmo por parte de diferentes entidades. Es decir, diferentes entidades tienen un comportamiento similar pero que difiere en determinados aspectos puntuales en función de la entidad concreta.</a:t>
            </a:r>
          </a:p>
          <a:p>
            <a:pPr marL="0" indent="0">
              <a:buNone/>
            </a:pPr>
            <a:endParaRPr lang="es-CO" dirty="0"/>
          </a:p>
        </p:txBody>
      </p:sp>
    </p:spTree>
    <p:extLst>
      <p:ext uri="{BB962C8B-B14F-4D97-AF65-F5344CB8AC3E}">
        <p14:creationId xmlns:p14="http://schemas.microsoft.com/office/powerpoint/2010/main" val="98542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4066DB-B1EA-4D50-AF32-1E2D12B890EE}"/>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1122B756-D959-4DF0-8228-E928DB1E4AB5}"/>
              </a:ext>
            </a:extLst>
          </p:cNvPr>
          <p:cNvSpPr>
            <a:spLocks noGrp="1"/>
          </p:cNvSpPr>
          <p:nvPr>
            <p:ph idx="1"/>
          </p:nvPr>
        </p:nvSpPr>
        <p:spPr/>
        <p:txBody>
          <a:bodyPr/>
          <a:lstStyle/>
          <a:p>
            <a:pPr marL="0" indent="0">
              <a:buNone/>
            </a:pPr>
            <a:r>
              <a:rPr lang="es-CO" dirty="0"/>
              <a:t>Una posible solución podría ser copiar el algoritmo en cada de las diferentes entidades cambiando la parte concreta en la que difieren. Esta solución tiene una consecuencia negativa ya que se genera código duplicado.</a:t>
            </a:r>
          </a:p>
          <a:p>
            <a:pPr marL="0" indent="0">
              <a:buNone/>
            </a:pPr>
            <a:r>
              <a:rPr lang="es-CO" dirty="0"/>
              <a:t>La solución que propone el patrón Template Method es abstraer todo el comportamiento que comparten las entidades en una clase (abstracta) de la que, posteriormente, extenderán dichas entidades. Esta superclase definirá un método que contendrá el esqueleto de ese algoritmo común (método plantilla o témplate method) y delegará determinada responsabilidad en las clases hijas, mediante uno o varios métodos abstractos que deberán implementar.</a:t>
            </a:r>
          </a:p>
          <a:p>
            <a:pPr marL="0" indent="0">
              <a:buNone/>
            </a:pPr>
            <a:endParaRPr lang="es-CO" dirty="0"/>
          </a:p>
        </p:txBody>
      </p:sp>
    </p:spTree>
    <p:extLst>
      <p:ext uri="{BB962C8B-B14F-4D97-AF65-F5344CB8AC3E}">
        <p14:creationId xmlns:p14="http://schemas.microsoft.com/office/powerpoint/2010/main" val="391480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4BD5FA-7C5D-482B-A9A8-F076FF962320}"/>
              </a:ext>
            </a:extLst>
          </p:cNvPr>
          <p:cNvSpPr>
            <a:spLocks noGrp="1"/>
          </p:cNvSpPr>
          <p:nvPr>
            <p:ph type="title"/>
          </p:nvPr>
        </p:nvSpPr>
        <p:spPr/>
        <p:txBody>
          <a:bodyPr/>
          <a:lstStyle/>
          <a:p>
            <a:endParaRPr lang="es-CO" dirty="0"/>
          </a:p>
        </p:txBody>
      </p:sp>
      <p:pic>
        <p:nvPicPr>
          <p:cNvPr id="4" name="Marcador de contenido 3">
            <a:extLst>
              <a:ext uri="{FF2B5EF4-FFF2-40B4-BE49-F238E27FC236}">
                <a16:creationId xmlns:a16="http://schemas.microsoft.com/office/drawing/2014/main" id="{9524DCD5-0857-42C9-B7DB-BCCC206565D9}"/>
              </a:ext>
            </a:extLst>
          </p:cNvPr>
          <p:cNvPicPr>
            <a:picLocks noGrp="1" noChangeAspect="1"/>
          </p:cNvPicPr>
          <p:nvPr>
            <p:ph idx="1"/>
          </p:nvPr>
        </p:nvPicPr>
        <p:blipFill>
          <a:blip r:embed="rId2"/>
          <a:stretch>
            <a:fillRect/>
          </a:stretch>
        </p:blipFill>
        <p:spPr>
          <a:xfrm>
            <a:off x="2451047" y="2345635"/>
            <a:ext cx="5712293" cy="3299791"/>
          </a:xfrm>
          <a:prstGeom prst="rect">
            <a:avLst/>
          </a:prstGeom>
        </p:spPr>
      </p:pic>
    </p:spTree>
    <p:extLst>
      <p:ext uri="{BB962C8B-B14F-4D97-AF65-F5344CB8AC3E}">
        <p14:creationId xmlns:p14="http://schemas.microsoft.com/office/powerpoint/2010/main" val="215747010"/>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TotalTime>
  <Words>190</Words>
  <Application>Microsoft Office PowerPoint</Application>
  <PresentationFormat>Panorámica</PresentationFormat>
  <Paragraphs>5</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Trebuchet MS</vt:lpstr>
      <vt:lpstr>Wingdings 3</vt:lpstr>
      <vt:lpstr>Faceta</vt:lpstr>
      <vt:lpstr>El patrón de diseño Template Method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patrón de diseño Template Method</dc:title>
  <dc:creator>USUARIO</dc:creator>
  <cp:lastModifiedBy>USUARIO</cp:lastModifiedBy>
  <cp:revision>3</cp:revision>
  <dcterms:created xsi:type="dcterms:W3CDTF">2020-06-04T01:50:19Z</dcterms:created>
  <dcterms:modified xsi:type="dcterms:W3CDTF">2020-06-04T03:50:00Z</dcterms:modified>
</cp:coreProperties>
</file>