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40" d="100"/>
          <a:sy n="40" d="100"/>
        </p:scale>
        <p:origin x="48"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23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64C608-40B1-4030-A28D-5B74BC98ADCE}"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118950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64C608-40B1-4030-A28D-5B74BC98ADCE}"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69120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081591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99917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7299014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0861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1788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6613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6F822A4-8DA6-4447-9B1F-C5DB58435268}"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6211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0819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6301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5174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56479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0106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4638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4/7/2020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39160981"/>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up170132@alumnos.upa.edu.mx" TargetMode="External"/><Relationship Id="rId2" Type="http://schemas.openxmlformats.org/officeDocument/2006/relationships/hyperlink" Target="mailto:up170063@alumnos.upa.edu.mx"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mailto:up170093@alumnos.upa.edu.m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MX" sz="6600" b="1" i="1" u="sng" dirty="0" smtClean="0"/>
              <a:t>CONSULTAPP</a:t>
            </a:r>
            <a:endParaRPr lang="es-MX" sz="6600" b="1" i="1" u="sng" dirty="0"/>
          </a:p>
        </p:txBody>
      </p:sp>
      <p:sp>
        <p:nvSpPr>
          <p:cNvPr id="3" name="Subtítulo 2"/>
          <p:cNvSpPr>
            <a:spLocks noGrp="1"/>
          </p:cNvSpPr>
          <p:nvPr>
            <p:ph type="subTitle" idx="1"/>
          </p:nvPr>
        </p:nvSpPr>
        <p:spPr>
          <a:xfrm>
            <a:off x="2589212" y="4777381"/>
            <a:ext cx="8915399" cy="1126283"/>
          </a:xfrm>
        </p:spPr>
        <p:txBody>
          <a:bodyPr/>
          <a:lstStyle/>
          <a:p>
            <a:endParaRPr lang="es-MX" dirty="0"/>
          </a:p>
        </p:txBody>
      </p:sp>
    </p:spTree>
    <p:extLst>
      <p:ext uri="{BB962C8B-B14F-4D97-AF65-F5344CB8AC3E}">
        <p14:creationId xmlns:p14="http://schemas.microsoft.com/office/powerpoint/2010/main" val="293867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
            </a:r>
            <a:r>
              <a:rPr lang="es-MX" dirty="0" smtClean="0"/>
              <a:t>ROBLEMA</a:t>
            </a:r>
            <a:endParaRPr lang="es-MX" dirty="0"/>
          </a:p>
        </p:txBody>
      </p:sp>
      <p:sp>
        <p:nvSpPr>
          <p:cNvPr id="3" name="Marcador de contenido 2"/>
          <p:cNvSpPr>
            <a:spLocks noGrp="1"/>
          </p:cNvSpPr>
          <p:nvPr>
            <p:ph idx="1"/>
          </p:nvPr>
        </p:nvSpPr>
        <p:spPr/>
        <p:txBody>
          <a:bodyPr/>
          <a:lstStyle/>
          <a:p>
            <a:r>
              <a:rPr lang="es-MX" dirty="0" smtClean="0"/>
              <a:t>Bajas calificaciones de los alumnos </a:t>
            </a:r>
          </a:p>
          <a:p>
            <a:r>
              <a:rPr lang="es-MX" dirty="0" err="1" smtClean="0"/>
              <a:t>Tutorias</a:t>
            </a:r>
            <a:r>
              <a:rPr lang="es-MX" dirty="0" smtClean="0"/>
              <a:t> accesibles</a:t>
            </a:r>
          </a:p>
          <a:p>
            <a:r>
              <a:rPr lang="es-MX" dirty="0" err="1" smtClean="0"/>
              <a:t>Demaciada</a:t>
            </a:r>
            <a:r>
              <a:rPr lang="es-MX" dirty="0" smtClean="0"/>
              <a:t> información poco centralizada</a:t>
            </a:r>
          </a:p>
        </p:txBody>
      </p:sp>
      <p:pic>
        <p:nvPicPr>
          <p:cNvPr id="4" name="Imagen 3"/>
          <p:cNvPicPr>
            <a:picLocks noChangeAspect="1"/>
          </p:cNvPicPr>
          <p:nvPr/>
        </p:nvPicPr>
        <p:blipFill>
          <a:blip r:embed="rId2"/>
          <a:stretch>
            <a:fillRect/>
          </a:stretch>
        </p:blipFill>
        <p:spPr>
          <a:xfrm>
            <a:off x="4427621" y="3414444"/>
            <a:ext cx="6417762" cy="3154798"/>
          </a:xfrm>
          <a:prstGeom prst="rect">
            <a:avLst/>
          </a:prstGeom>
        </p:spPr>
      </p:pic>
    </p:spTree>
    <p:extLst>
      <p:ext uri="{BB962C8B-B14F-4D97-AF65-F5344CB8AC3E}">
        <p14:creationId xmlns:p14="http://schemas.microsoft.com/office/powerpoint/2010/main" val="123932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Solución</a:t>
            </a:r>
            <a:endParaRPr lang="es-MX" dirty="0"/>
          </a:p>
        </p:txBody>
      </p:sp>
      <p:sp>
        <p:nvSpPr>
          <p:cNvPr id="3" name="Marcador de contenido 2"/>
          <p:cNvSpPr>
            <a:spLocks noGrp="1"/>
          </p:cNvSpPr>
          <p:nvPr>
            <p:ph idx="1"/>
          </p:nvPr>
        </p:nvSpPr>
        <p:spPr>
          <a:xfrm>
            <a:off x="1069848" y="2121408"/>
            <a:ext cx="5595647" cy="4050792"/>
          </a:xfrm>
        </p:spPr>
        <p:txBody>
          <a:bodyPr/>
          <a:lstStyle/>
          <a:p>
            <a:r>
              <a:rPr lang="es-MX" dirty="0" smtClean="0"/>
              <a:t>CONSULTAPP: aplicación con materias donde puedes encontrar información específica de lo que buscas, obtener tutorías a cualquier hora y en cualquier lugar de otros alumnos por chat, </a:t>
            </a:r>
            <a:r>
              <a:rPr lang="es-MX" dirty="0" err="1" smtClean="0"/>
              <a:t>videochat</a:t>
            </a:r>
            <a:r>
              <a:rPr lang="es-MX" dirty="0" smtClean="0"/>
              <a:t> y llamadas, libros y videos.</a:t>
            </a:r>
            <a:endParaRPr lang="es-MX" dirty="0"/>
          </a:p>
        </p:txBody>
      </p:sp>
      <p:pic>
        <p:nvPicPr>
          <p:cNvPr id="4" name="Imagen 3"/>
          <p:cNvPicPr>
            <a:picLocks noChangeAspect="1"/>
          </p:cNvPicPr>
          <p:nvPr/>
        </p:nvPicPr>
        <p:blipFill>
          <a:blip r:embed="rId2"/>
          <a:stretch>
            <a:fillRect/>
          </a:stretch>
        </p:blipFill>
        <p:spPr>
          <a:xfrm>
            <a:off x="6665495" y="684717"/>
            <a:ext cx="4788568" cy="4788568"/>
          </a:xfrm>
          <a:prstGeom prst="rect">
            <a:avLst/>
          </a:prstGeom>
        </p:spPr>
      </p:pic>
    </p:spTree>
    <p:extLst>
      <p:ext uri="{BB962C8B-B14F-4D97-AF65-F5344CB8AC3E}">
        <p14:creationId xmlns:p14="http://schemas.microsoft.com/office/powerpoint/2010/main" val="338809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Propuesta de valor</a:t>
            </a:r>
            <a:endParaRPr lang="es-MX" dirty="0"/>
          </a:p>
        </p:txBody>
      </p:sp>
      <p:sp>
        <p:nvSpPr>
          <p:cNvPr id="3" name="Marcador de contenido 2"/>
          <p:cNvSpPr>
            <a:spLocks noGrp="1"/>
          </p:cNvSpPr>
          <p:nvPr>
            <p:ph idx="1"/>
          </p:nvPr>
        </p:nvSpPr>
        <p:spPr>
          <a:xfrm>
            <a:off x="6792663" y="1855991"/>
            <a:ext cx="5026435" cy="4336946"/>
          </a:xfrm>
        </p:spPr>
        <p:txBody>
          <a:bodyPr/>
          <a:lstStyle/>
          <a:p>
            <a:r>
              <a:rPr lang="es-MX" dirty="0" smtClean="0"/>
              <a:t>Es una aplicación que te ayuda a recibir tutorías por parte de otros alumnos con el conocimiento de lo que necesitas, también puedes encontrar información especifica de libros digitales, </a:t>
            </a:r>
            <a:r>
              <a:rPr lang="es-MX" dirty="0" err="1" smtClean="0"/>
              <a:t>videotutoriales</a:t>
            </a:r>
            <a:r>
              <a:rPr lang="es-MX" dirty="0" smtClean="0"/>
              <a:t>, </a:t>
            </a:r>
            <a:endParaRPr lang="es-MX" dirty="0"/>
          </a:p>
        </p:txBody>
      </p:sp>
      <p:pic>
        <p:nvPicPr>
          <p:cNvPr id="1026" name="Picture 2" descr="Videochats de hasta 50 participantes, lo nuevo de Faceboo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997" y="1855991"/>
            <a:ext cx="6127405" cy="341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6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COMPETENCIA</a:t>
            </a:r>
            <a:endParaRPr lang="es-MX" dirty="0"/>
          </a:p>
        </p:txBody>
      </p:sp>
      <p:sp>
        <p:nvSpPr>
          <p:cNvPr id="3" name="Marcador de contenido 2"/>
          <p:cNvSpPr>
            <a:spLocks noGrp="1"/>
          </p:cNvSpPr>
          <p:nvPr>
            <p:ph idx="1"/>
          </p:nvPr>
        </p:nvSpPr>
        <p:spPr>
          <a:xfrm>
            <a:off x="1069848" y="2121408"/>
            <a:ext cx="7015373" cy="4050792"/>
          </a:xfrm>
        </p:spPr>
        <p:txBody>
          <a:bodyPr>
            <a:normAutofit/>
          </a:bodyPr>
          <a:lstStyle/>
          <a:p>
            <a:r>
              <a:rPr lang="es-MX" dirty="0" smtClean="0"/>
              <a:t>BRAINLY: es una pagina web que se  dedica a ayudar a los estudiantes a poder subir sus dudas y esperar a que alguien dentro de la misma le pueda ayudar mandándole posibles soluciones y se encuentra enfocada sobre todo a las matemáticas</a:t>
            </a:r>
          </a:p>
          <a:p>
            <a:endParaRPr lang="es-MX" dirty="0"/>
          </a:p>
          <a:p>
            <a:r>
              <a:rPr lang="es-MX" dirty="0" smtClean="0"/>
              <a:t>CUNSULTAPP aparte de buscar el apoyo entre alumnos en todas las materias posibles de los distintos grados educativos,  trata de centralizar información de internet útil para todos los alumnos, crear mayor interacción y crear un ámbito de confianza y responsabilidad.</a:t>
            </a:r>
            <a:endParaRPr lang="es-MX" dirty="0"/>
          </a:p>
        </p:txBody>
      </p:sp>
      <p:pic>
        <p:nvPicPr>
          <p:cNvPr id="2050" name="Picture 2" descr="vs vs Imagen Descargar_PRF Gráficos 400752395_PNG Image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221" y="1687790"/>
            <a:ext cx="3774631" cy="377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90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CLIENTES</a:t>
            </a:r>
            <a:endParaRPr lang="es-MX" dirty="0"/>
          </a:p>
        </p:txBody>
      </p:sp>
      <p:sp>
        <p:nvSpPr>
          <p:cNvPr id="3" name="Marcador de contenido 2"/>
          <p:cNvSpPr>
            <a:spLocks noGrp="1"/>
          </p:cNvSpPr>
          <p:nvPr>
            <p:ph idx="1"/>
          </p:nvPr>
        </p:nvSpPr>
        <p:spPr>
          <a:xfrm>
            <a:off x="1069848" y="2121408"/>
            <a:ext cx="4681247" cy="4050792"/>
          </a:xfrm>
        </p:spPr>
        <p:txBody>
          <a:bodyPr/>
          <a:lstStyle/>
          <a:p>
            <a:r>
              <a:rPr lang="es-MX" dirty="0" smtClean="0"/>
              <a:t>Especializada en ayudar a estudiantes de diferentes grados educativos con interés de aprender y reafirmar conocimientos.</a:t>
            </a:r>
            <a:endParaRPr lang="es-MX" dirty="0"/>
          </a:p>
        </p:txBody>
      </p:sp>
      <p:pic>
        <p:nvPicPr>
          <p:cNvPr id="3074" name="Picture 2" descr="111 ayuntamientos se beneficiarán de un programa de ayudas par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094" y="1289304"/>
            <a:ext cx="5707493" cy="407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36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CANALES DE VENTA Y PRECIO</a:t>
            </a:r>
            <a:endParaRPr lang="es-MX" dirty="0"/>
          </a:p>
        </p:txBody>
      </p:sp>
      <p:sp>
        <p:nvSpPr>
          <p:cNvPr id="3" name="Marcador de contenido 2"/>
          <p:cNvSpPr>
            <a:spLocks noGrp="1"/>
          </p:cNvSpPr>
          <p:nvPr>
            <p:ph idx="1"/>
          </p:nvPr>
        </p:nvSpPr>
        <p:spPr>
          <a:xfrm>
            <a:off x="1069848" y="2121408"/>
            <a:ext cx="6582236" cy="4050792"/>
          </a:xfrm>
        </p:spPr>
        <p:txBody>
          <a:bodyPr/>
          <a:lstStyle/>
          <a:p>
            <a:r>
              <a:rPr lang="es-MX" dirty="0" smtClean="0"/>
              <a:t>En la parte versión PRO de la aplicación se pretende obtener una cuota por obtener mayores beneficios como tutores especiales, libros de compra y certificaciones de cursos. Esto estará disponible para todos los alumnos inscritos en la aplicación.</a:t>
            </a:r>
          </a:p>
          <a:p>
            <a:r>
              <a:rPr lang="es-MX" dirty="0" smtClean="0"/>
              <a:t>En la parte gratuita podemos ingresar anuncios en la aplicación, ser promocional en redes sociales.</a:t>
            </a:r>
            <a:endParaRPr lang="es-MX" dirty="0"/>
          </a:p>
        </p:txBody>
      </p:sp>
      <p:pic>
        <p:nvPicPr>
          <p:cNvPr id="4100" name="Picture 4" descr="12 claves para saber si estás dando lo mejor de 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2084" y="1588170"/>
            <a:ext cx="4331812" cy="366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33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CONTACTOS</a:t>
            </a:r>
            <a:endParaRPr lang="es-MX" dirty="0"/>
          </a:p>
        </p:txBody>
      </p:sp>
      <p:sp>
        <p:nvSpPr>
          <p:cNvPr id="3" name="Marcador de contenido 2"/>
          <p:cNvSpPr>
            <a:spLocks noGrp="1"/>
          </p:cNvSpPr>
          <p:nvPr>
            <p:ph idx="1"/>
          </p:nvPr>
        </p:nvSpPr>
        <p:spPr/>
        <p:txBody>
          <a:bodyPr>
            <a:normAutofit/>
          </a:bodyPr>
          <a:lstStyle/>
          <a:p>
            <a:r>
              <a:rPr lang="es-MX" dirty="0" smtClean="0"/>
              <a:t>Nancy Elizabeth Medina Valdez </a:t>
            </a:r>
          </a:p>
          <a:p>
            <a:pPr lvl="1"/>
            <a:r>
              <a:rPr lang="es-MX" dirty="0">
                <a:hlinkClick r:id="rId2"/>
              </a:rPr>
              <a:t>up170063@alumnos.upa.edu.mx</a:t>
            </a:r>
            <a:endParaRPr lang="es-MX" dirty="0"/>
          </a:p>
          <a:p>
            <a:pPr lvl="1"/>
            <a:r>
              <a:rPr lang="es-MX" dirty="0" err="1"/>
              <a:t>Cel</a:t>
            </a:r>
            <a:r>
              <a:rPr lang="es-MX" dirty="0"/>
              <a:t>: </a:t>
            </a:r>
            <a:r>
              <a:rPr lang="es-MX" dirty="0" smtClean="0"/>
              <a:t>449-125-8364</a:t>
            </a:r>
          </a:p>
          <a:p>
            <a:r>
              <a:rPr lang="es-MX" dirty="0" smtClean="0"/>
              <a:t>Juan Carlos Pedroza Hernández</a:t>
            </a:r>
          </a:p>
          <a:p>
            <a:pPr lvl="1"/>
            <a:r>
              <a:rPr lang="es-MX" dirty="0" smtClean="0">
                <a:hlinkClick r:id="rId3"/>
              </a:rPr>
              <a:t>up170132@alumnos.upa.edu.mx</a:t>
            </a:r>
            <a:endParaRPr lang="es-MX" dirty="0"/>
          </a:p>
          <a:p>
            <a:pPr lvl="1"/>
            <a:r>
              <a:rPr lang="es-MX" dirty="0" err="1"/>
              <a:t>Cel</a:t>
            </a:r>
            <a:r>
              <a:rPr lang="es-MX" dirty="0"/>
              <a:t>: </a:t>
            </a:r>
            <a:r>
              <a:rPr lang="es-MX" dirty="0" smtClean="0"/>
              <a:t>449-493-7510</a:t>
            </a:r>
          </a:p>
          <a:p>
            <a:r>
              <a:rPr lang="es-MX" dirty="0" smtClean="0"/>
              <a:t>Estefania Loera </a:t>
            </a:r>
            <a:r>
              <a:rPr lang="es-MX" dirty="0" err="1" smtClean="0"/>
              <a:t>Loera</a:t>
            </a:r>
            <a:endParaRPr lang="es-MX" dirty="0" smtClean="0"/>
          </a:p>
          <a:p>
            <a:pPr lvl="1"/>
            <a:r>
              <a:rPr lang="es-MX" dirty="0" smtClean="0">
                <a:hlinkClick r:id="rId4"/>
              </a:rPr>
              <a:t>up170093@alumnos.upa.edu.mx</a:t>
            </a:r>
            <a:endParaRPr lang="es-MX" dirty="0"/>
          </a:p>
          <a:p>
            <a:pPr lvl="1"/>
            <a:r>
              <a:rPr lang="es-MX" dirty="0" err="1"/>
              <a:t>Cel</a:t>
            </a:r>
            <a:r>
              <a:rPr lang="es-MX" dirty="0"/>
              <a:t>: </a:t>
            </a:r>
            <a:r>
              <a:rPr lang="es-MX" dirty="0" smtClean="0"/>
              <a:t>495-958-9118</a:t>
            </a:r>
            <a:endParaRPr lang="es-MX" dirty="0"/>
          </a:p>
        </p:txBody>
      </p:sp>
      <p:pic>
        <p:nvPicPr>
          <p:cNvPr id="5122" name="Picture 2" descr="Businessman Saying I Want You While Pointed Forward.cartoon Of B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735" y="818148"/>
            <a:ext cx="4419649" cy="466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7078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TM02892315[[fn=Espiral]]</Template>
  <TotalTime>47</TotalTime>
  <Words>280</Words>
  <Application>Microsoft Office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Espiral</vt:lpstr>
      <vt:lpstr>CONSULTAPP</vt:lpstr>
      <vt:lpstr>PROBLEMA</vt:lpstr>
      <vt:lpstr>Solución</vt:lpstr>
      <vt:lpstr>Propuesta de valor</vt:lpstr>
      <vt:lpstr>COMPETENCIA</vt:lpstr>
      <vt:lpstr>CLIENTES</vt:lpstr>
      <vt:lpstr>CANALES DE VENTA Y PRECIO</vt:lpstr>
      <vt:lpstr>CONTACTOS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CONSULTAPP</dc:title>
  <dc:creator>Estefania Loera Loera</dc:creator>
  <cp:lastModifiedBy>Estefania Loera Loera</cp:lastModifiedBy>
  <cp:revision>6</cp:revision>
  <dcterms:created xsi:type="dcterms:W3CDTF">2020-04-07T23:48:47Z</dcterms:created>
  <dcterms:modified xsi:type="dcterms:W3CDTF">2020-04-08T00:36:09Z</dcterms:modified>
</cp:coreProperties>
</file>