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3" r:id="rId5"/>
    <p:sldId id="260" r:id="rId6"/>
    <p:sldId id="264" r:id="rId7"/>
    <p:sldId id="277" r:id="rId8"/>
    <p:sldId id="286" r:id="rId9"/>
    <p:sldId id="288" r:id="rId10"/>
    <p:sldId id="284" r:id="rId11"/>
    <p:sldId id="285" r:id="rId12"/>
    <p:sldId id="289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Distribución</a:t>
            </a:r>
            <a:r>
              <a:rPr lang="es-MX" baseline="0" dirty="0"/>
              <a:t> por orientación ideológica</a:t>
            </a:r>
            <a:endParaRPr lang="es-MX" dirty="0"/>
          </a:p>
        </c:rich>
      </c:tx>
      <c:layout>
        <c:manualLayout>
          <c:xMode val="edge"/>
          <c:yMode val="edge"/>
          <c:x val="0.3684405931143705"/>
          <c:y val="3.2362847145686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Porcentaje_izquierda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Hoja1!$A$2:$A$3</c:f>
              <c:strCache>
                <c:ptCount val="2"/>
                <c:pt idx="0">
                  <c:v>Cluster_Don_José</c:v>
                </c:pt>
                <c:pt idx="1">
                  <c:v>Cluster_Arturo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130</c:v>
                </c:pt>
                <c:pt idx="1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7-4F8E-8D61-DF9D1EE0B9A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Porcentaje_centro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Hoja1!$A$2:$A$3</c:f>
              <c:strCache>
                <c:ptCount val="2"/>
                <c:pt idx="0">
                  <c:v>Cluster_Don_José</c:v>
                </c:pt>
                <c:pt idx="1">
                  <c:v>Cluster_Arturo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66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97-4F8E-8D61-DF9D1EE0B9A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Porcentaje_derecha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Hoja1!$A$2:$A$3</c:f>
              <c:strCache>
                <c:ptCount val="2"/>
                <c:pt idx="0">
                  <c:v>Cluster_Don_José</c:v>
                </c:pt>
                <c:pt idx="1">
                  <c:v>Cluster_Arturo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75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97-4F8E-8D61-DF9D1EE0B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29453551"/>
        <c:axId val="1629463951"/>
        <c:axId val="0"/>
      </c:bar3DChart>
      <c:catAx>
        <c:axId val="162945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29463951"/>
        <c:crosses val="autoZero"/>
        <c:auto val="1"/>
        <c:lblAlgn val="ctr"/>
        <c:lblOffset val="100"/>
        <c:noMultiLvlLbl val="0"/>
      </c:catAx>
      <c:valAx>
        <c:axId val="162946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2945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Porcentaje</a:t>
            </a:r>
            <a:r>
              <a:rPr lang="es-MX" baseline="0" dirty="0"/>
              <a:t> por orientación ideológica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Porcentaje_izquierda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Hoja1!$A$2:$A$3</c:f>
              <c:strCache>
                <c:ptCount val="2"/>
                <c:pt idx="0">
                  <c:v>Cluster_Nancy</c:v>
                </c:pt>
                <c:pt idx="1">
                  <c:v>Cluster_Leticia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155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9-4E7D-AA9D-1723300759E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Porcentaje_centro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Hoja1!$A$2:$A$3</c:f>
              <c:strCache>
                <c:ptCount val="2"/>
                <c:pt idx="0">
                  <c:v>Cluster_Nancy</c:v>
                </c:pt>
                <c:pt idx="1">
                  <c:v>Cluster_Leticia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70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9-4E7D-AA9D-1723300759E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Porcentaje_derecha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Hoja1!$A$2:$A$3</c:f>
              <c:strCache>
                <c:ptCount val="2"/>
                <c:pt idx="0">
                  <c:v>Cluster_Nancy</c:v>
                </c:pt>
                <c:pt idx="1">
                  <c:v>Cluster_Leticia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63</c:v>
                </c:pt>
                <c:pt idx="1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29-4E7D-AA9D-172330075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01154735"/>
        <c:axId val="1801173039"/>
        <c:axId val="0"/>
      </c:bar3DChart>
      <c:catAx>
        <c:axId val="180115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01173039"/>
        <c:crosses val="autoZero"/>
        <c:auto val="1"/>
        <c:lblAlgn val="ctr"/>
        <c:lblOffset val="100"/>
        <c:noMultiLvlLbl val="0"/>
      </c:catAx>
      <c:valAx>
        <c:axId val="180117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01154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Porcentaje</a:t>
            </a:r>
            <a:r>
              <a:rPr lang="es-MX" baseline="0" dirty="0"/>
              <a:t> por orientación ideológica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Porcentaje_izquierda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Hoja1!$A$2:$A$3</c:f>
              <c:strCache>
                <c:ptCount val="2"/>
                <c:pt idx="0">
                  <c:v>Cluster_Alexis</c:v>
                </c:pt>
                <c:pt idx="1">
                  <c:v>Cluster_Jade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100</c:v>
                </c:pt>
                <c:pt idx="1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00-470A-A39B-50B1B8EA256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Porcentaje_centro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Hoja1!$A$2:$A$3</c:f>
              <c:strCache>
                <c:ptCount val="2"/>
                <c:pt idx="0">
                  <c:v>Cluster_Alexis</c:v>
                </c:pt>
                <c:pt idx="1">
                  <c:v>Cluster_Jade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164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00-470A-A39B-50B1B8EA256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Porcentaje_derecha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Hoja1!$A$2:$A$3</c:f>
              <c:strCache>
                <c:ptCount val="2"/>
                <c:pt idx="0">
                  <c:v>Cluster_Alexis</c:v>
                </c:pt>
                <c:pt idx="1">
                  <c:v>Cluster_Jade</c:v>
                </c:pt>
              </c:strCache>
            </c:strRef>
          </c:cat>
          <c:val>
            <c:numRef>
              <c:f>Hoja1!$D$2:$D$3</c:f>
              <c:numCache>
                <c:formatCode>General</c:formatCode>
                <c:ptCount val="2"/>
                <c:pt idx="0">
                  <c:v>120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00-470A-A39B-50B1B8EA2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01191759"/>
        <c:axId val="1801201327"/>
        <c:axId val="0"/>
      </c:bar3DChart>
      <c:catAx>
        <c:axId val="1801191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01201327"/>
        <c:crosses val="autoZero"/>
        <c:auto val="1"/>
        <c:lblAlgn val="ctr"/>
        <c:lblOffset val="100"/>
        <c:noMultiLvlLbl val="0"/>
      </c:catAx>
      <c:valAx>
        <c:axId val="180120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01191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5A822-1370-4F0B-B6CB-70BA9997F17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5DDDF17-FC6C-4782-91E7-5B39797CA805}" type="pres">
      <dgm:prSet presAssocID="{2765A822-1370-4F0B-B6CB-70BA9997F171}" presName="linear" presStyleCnt="0">
        <dgm:presLayoutVars>
          <dgm:dir/>
          <dgm:resizeHandles val="exact"/>
        </dgm:presLayoutVars>
      </dgm:prSet>
      <dgm:spPr/>
    </dgm:pt>
  </dgm:ptLst>
  <dgm:cxnLst>
    <dgm:cxn modelId="{D2C4E099-B4EE-471F-9ADB-19FE08C9A1E0}" type="presOf" srcId="{2765A822-1370-4F0B-B6CB-70BA9997F171}" destId="{D5DDDF17-FC6C-4782-91E7-5B39797CA805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D5C984-91ED-44FE-A4DC-2C2C6870C7F1}" type="doc">
      <dgm:prSet loTypeId="urn:microsoft.com/office/officeart/2005/8/layout/vList4" loCatId="list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FDDAA8B8-D6BB-4C66-9339-9DD5AD87C405}">
      <dgm:prSet phldrT="[Texto]"/>
      <dgm:spPr/>
      <dgm:t>
        <a:bodyPr/>
        <a:lstStyle/>
        <a:p>
          <a:pPr algn="l"/>
          <a:r>
            <a:rPr lang="es-MX" dirty="0"/>
            <a:t>Centrar trabajo territorial en capitales del país. </a:t>
          </a:r>
        </a:p>
      </dgm:t>
    </dgm:pt>
    <dgm:pt modelId="{C8F61D58-EC6F-4F07-B6EE-22D0CFA9D770}" type="parTrans" cxnId="{844E3D6B-F671-46F6-A339-A9BD9143012F}">
      <dgm:prSet/>
      <dgm:spPr/>
      <dgm:t>
        <a:bodyPr/>
        <a:lstStyle/>
        <a:p>
          <a:endParaRPr lang="es-MX"/>
        </a:p>
      </dgm:t>
    </dgm:pt>
    <dgm:pt modelId="{C6AF6FD2-891C-4E4D-A8FC-FAE7497ED966}" type="sibTrans" cxnId="{844E3D6B-F671-46F6-A339-A9BD9143012F}">
      <dgm:prSet/>
      <dgm:spPr/>
      <dgm:t>
        <a:bodyPr/>
        <a:lstStyle/>
        <a:p>
          <a:endParaRPr lang="es-MX"/>
        </a:p>
      </dgm:t>
    </dgm:pt>
    <dgm:pt modelId="{60CF2323-084C-4FAD-921F-8C7C38C3B36E}">
      <dgm:prSet phldrT="[Texto]"/>
      <dgm:spPr/>
      <dgm:t>
        <a:bodyPr/>
        <a:lstStyle/>
        <a:p>
          <a:pPr algn="l"/>
          <a:r>
            <a:rPr lang="es-MX" dirty="0"/>
            <a:t>Zonas de esparcimiento de jóvenes universitarios  y de personas de clase media. </a:t>
          </a:r>
        </a:p>
      </dgm:t>
    </dgm:pt>
    <dgm:pt modelId="{BDDA6C59-D5BA-4EBE-A0AA-516D0F5B38D5}" type="parTrans" cxnId="{639FCB1D-10C6-4EF1-832F-E49419FCE33D}">
      <dgm:prSet/>
      <dgm:spPr/>
      <dgm:t>
        <a:bodyPr/>
        <a:lstStyle/>
        <a:p>
          <a:endParaRPr lang="es-MX"/>
        </a:p>
      </dgm:t>
    </dgm:pt>
    <dgm:pt modelId="{FCE4DF5E-8380-4102-9AD0-BAD1F97443C0}" type="sibTrans" cxnId="{639FCB1D-10C6-4EF1-832F-E49419FCE33D}">
      <dgm:prSet/>
      <dgm:spPr/>
      <dgm:t>
        <a:bodyPr/>
        <a:lstStyle/>
        <a:p>
          <a:endParaRPr lang="es-MX"/>
        </a:p>
      </dgm:t>
    </dgm:pt>
    <dgm:pt modelId="{C8F8EC66-415D-4C5D-BEA0-FE6500A9225B}">
      <dgm:prSet phldrT="[Texto]"/>
      <dgm:spPr/>
      <dgm:t>
        <a:bodyPr/>
        <a:lstStyle/>
        <a:p>
          <a:pPr algn="just"/>
          <a:r>
            <a:rPr lang="es-MX" dirty="0"/>
            <a:t>Adecuación del discurso a minorías:  </a:t>
          </a:r>
        </a:p>
      </dgm:t>
    </dgm:pt>
    <dgm:pt modelId="{DB6F047F-B83B-4841-BEAC-66927D48B39C}" type="parTrans" cxnId="{718E4A87-BFEB-4532-B725-B6CB4E08E98C}">
      <dgm:prSet/>
      <dgm:spPr/>
      <dgm:t>
        <a:bodyPr/>
        <a:lstStyle/>
        <a:p>
          <a:endParaRPr lang="es-MX"/>
        </a:p>
      </dgm:t>
    </dgm:pt>
    <dgm:pt modelId="{4333CFA5-322E-4BBB-8159-1BAEE7BE34F8}" type="sibTrans" cxnId="{718E4A87-BFEB-4532-B725-B6CB4E08E98C}">
      <dgm:prSet/>
      <dgm:spPr/>
      <dgm:t>
        <a:bodyPr/>
        <a:lstStyle/>
        <a:p>
          <a:endParaRPr lang="es-MX"/>
        </a:p>
      </dgm:t>
    </dgm:pt>
    <dgm:pt modelId="{428060AA-A273-4C0D-B5A9-A40F0647564B}">
      <dgm:prSet phldrT="[Texto]"/>
      <dgm:spPr/>
      <dgm:t>
        <a:bodyPr/>
        <a:lstStyle/>
        <a:p>
          <a:pPr algn="l"/>
          <a:r>
            <a:rPr lang="es-MX" dirty="0"/>
            <a:t>Feminismo.</a:t>
          </a:r>
        </a:p>
      </dgm:t>
    </dgm:pt>
    <dgm:pt modelId="{E1F4FE08-128D-4BF5-82C2-4B3CA44F720F}" type="parTrans" cxnId="{0D899B00-658C-43D6-A4F9-CF7B6A49C2DD}">
      <dgm:prSet/>
      <dgm:spPr/>
      <dgm:t>
        <a:bodyPr/>
        <a:lstStyle/>
        <a:p>
          <a:endParaRPr lang="es-MX"/>
        </a:p>
      </dgm:t>
    </dgm:pt>
    <dgm:pt modelId="{A59B5FBF-108A-469A-80D5-E4CB3042A5B8}" type="sibTrans" cxnId="{0D899B00-658C-43D6-A4F9-CF7B6A49C2DD}">
      <dgm:prSet/>
      <dgm:spPr/>
      <dgm:t>
        <a:bodyPr/>
        <a:lstStyle/>
        <a:p>
          <a:endParaRPr lang="es-MX"/>
        </a:p>
      </dgm:t>
    </dgm:pt>
    <dgm:pt modelId="{25457ECB-6BBE-4788-B084-4F7E40A41BEE}">
      <dgm:prSet phldrT="[Texto]"/>
      <dgm:spPr/>
      <dgm:t>
        <a:bodyPr/>
        <a:lstStyle/>
        <a:p>
          <a:pPr algn="l"/>
          <a:r>
            <a:rPr lang="es-MX" dirty="0"/>
            <a:t>Grupos Queer</a:t>
          </a:r>
        </a:p>
      </dgm:t>
    </dgm:pt>
    <dgm:pt modelId="{8E6DF31A-0B9D-4AED-A760-424454F2604C}" type="parTrans" cxnId="{F48CCE48-0FFE-4C6C-81CF-60A8C4D60453}">
      <dgm:prSet/>
      <dgm:spPr/>
      <dgm:t>
        <a:bodyPr/>
        <a:lstStyle/>
        <a:p>
          <a:endParaRPr lang="es-MX"/>
        </a:p>
      </dgm:t>
    </dgm:pt>
    <dgm:pt modelId="{92D699A0-4147-4624-BC14-88629E18C27F}" type="sibTrans" cxnId="{F48CCE48-0FFE-4C6C-81CF-60A8C4D60453}">
      <dgm:prSet/>
      <dgm:spPr/>
      <dgm:t>
        <a:bodyPr/>
        <a:lstStyle/>
        <a:p>
          <a:endParaRPr lang="es-MX"/>
        </a:p>
      </dgm:t>
    </dgm:pt>
    <dgm:pt modelId="{90872309-2C92-45F0-990C-DE0AEBBF61F9}">
      <dgm:prSet phldrT="[Texto]"/>
      <dgm:spPr/>
      <dgm:t>
        <a:bodyPr/>
        <a:lstStyle/>
        <a:p>
          <a:pPr algn="l"/>
          <a:r>
            <a:rPr lang="es-MX" dirty="0"/>
            <a:t>Ecologistas</a:t>
          </a:r>
        </a:p>
      </dgm:t>
    </dgm:pt>
    <dgm:pt modelId="{5D6E8DE0-7BA8-4AD8-94E5-DD2190C50A9A}" type="parTrans" cxnId="{2FEA372F-C7EB-4E59-86AE-A7F9078A3D81}">
      <dgm:prSet/>
      <dgm:spPr/>
      <dgm:t>
        <a:bodyPr/>
        <a:lstStyle/>
        <a:p>
          <a:endParaRPr lang="es-MX"/>
        </a:p>
      </dgm:t>
    </dgm:pt>
    <dgm:pt modelId="{E67CFC13-933E-4088-93E3-8A190B1B98DF}" type="sibTrans" cxnId="{2FEA372F-C7EB-4E59-86AE-A7F9078A3D81}">
      <dgm:prSet/>
      <dgm:spPr/>
      <dgm:t>
        <a:bodyPr/>
        <a:lstStyle/>
        <a:p>
          <a:endParaRPr lang="es-MX"/>
        </a:p>
      </dgm:t>
    </dgm:pt>
    <dgm:pt modelId="{BBF8931C-0C91-45D2-9DAE-9740395C28B8}">
      <dgm:prSet phldrT="[Texto]"/>
      <dgm:spPr/>
      <dgm:t>
        <a:bodyPr/>
        <a:lstStyle/>
        <a:p>
          <a:pPr algn="l"/>
          <a:r>
            <a:rPr lang="es-MX" dirty="0"/>
            <a:t>Programas de atracción estudiantil. </a:t>
          </a:r>
        </a:p>
      </dgm:t>
    </dgm:pt>
    <dgm:pt modelId="{F71C01E2-15B5-4D5D-9F73-2D044178CA59}" type="parTrans" cxnId="{CD054816-9E27-4BD2-88DE-CDA98DCD35AC}">
      <dgm:prSet/>
      <dgm:spPr/>
      <dgm:t>
        <a:bodyPr/>
        <a:lstStyle/>
        <a:p>
          <a:endParaRPr lang="es-MX"/>
        </a:p>
      </dgm:t>
    </dgm:pt>
    <dgm:pt modelId="{C876F337-5DBE-4220-8B5D-71D920152438}" type="sibTrans" cxnId="{CD054816-9E27-4BD2-88DE-CDA98DCD35AC}">
      <dgm:prSet/>
      <dgm:spPr/>
      <dgm:t>
        <a:bodyPr/>
        <a:lstStyle/>
        <a:p>
          <a:endParaRPr lang="es-MX"/>
        </a:p>
      </dgm:t>
    </dgm:pt>
    <dgm:pt modelId="{B683921E-A20E-416C-AA37-53A04033AC77}">
      <dgm:prSet phldrT="[Texto]"/>
      <dgm:spPr/>
      <dgm:t>
        <a:bodyPr/>
        <a:lstStyle/>
        <a:p>
          <a:pPr algn="l"/>
          <a:r>
            <a:rPr lang="es-MX" dirty="0"/>
            <a:t>Cursos de oratoria. </a:t>
          </a:r>
        </a:p>
      </dgm:t>
    </dgm:pt>
    <dgm:pt modelId="{5826BBEF-5121-4D07-A12D-AC794B52B4F1}" type="parTrans" cxnId="{66834CD5-1766-4430-8A8F-D9D2E95ADFE4}">
      <dgm:prSet/>
      <dgm:spPr/>
      <dgm:t>
        <a:bodyPr/>
        <a:lstStyle/>
        <a:p>
          <a:endParaRPr lang="es-MX"/>
        </a:p>
      </dgm:t>
    </dgm:pt>
    <dgm:pt modelId="{EE62E496-237A-4E8D-AC4F-CAB01535817E}" type="sibTrans" cxnId="{66834CD5-1766-4430-8A8F-D9D2E95ADFE4}">
      <dgm:prSet/>
      <dgm:spPr/>
      <dgm:t>
        <a:bodyPr/>
        <a:lstStyle/>
        <a:p>
          <a:endParaRPr lang="es-MX"/>
        </a:p>
      </dgm:t>
    </dgm:pt>
    <dgm:pt modelId="{E08119E0-A9D0-40B5-BBA3-8AAD1CC63C44}">
      <dgm:prSet phldrT="[Texto]"/>
      <dgm:spPr/>
      <dgm:t>
        <a:bodyPr/>
        <a:lstStyle/>
        <a:p>
          <a:pPr algn="l"/>
          <a:r>
            <a:rPr lang="es-MX" dirty="0"/>
            <a:t>Concursos de  debate público. </a:t>
          </a:r>
        </a:p>
      </dgm:t>
    </dgm:pt>
    <dgm:pt modelId="{CA148ACC-EB29-4EDB-967A-BD4AE1F76858}" type="parTrans" cxnId="{CC9F895C-19B4-433B-B991-27386B10C49E}">
      <dgm:prSet/>
      <dgm:spPr/>
      <dgm:t>
        <a:bodyPr/>
        <a:lstStyle/>
        <a:p>
          <a:endParaRPr lang="es-MX"/>
        </a:p>
      </dgm:t>
    </dgm:pt>
    <dgm:pt modelId="{35F731CA-3592-4983-8CA0-030545A5FE21}" type="sibTrans" cxnId="{CC9F895C-19B4-433B-B991-27386B10C49E}">
      <dgm:prSet/>
      <dgm:spPr/>
      <dgm:t>
        <a:bodyPr/>
        <a:lstStyle/>
        <a:p>
          <a:endParaRPr lang="es-MX"/>
        </a:p>
      </dgm:t>
    </dgm:pt>
    <dgm:pt modelId="{9A484FCF-0318-42C5-B9FE-DCCE332B2EF9}">
      <dgm:prSet phldrT="[Texto]"/>
      <dgm:spPr/>
      <dgm:t>
        <a:bodyPr/>
        <a:lstStyle/>
        <a:p>
          <a:pPr algn="l"/>
          <a:endParaRPr lang="es-MX" dirty="0"/>
        </a:p>
      </dgm:t>
    </dgm:pt>
    <dgm:pt modelId="{5535E375-90CD-4A94-B973-4369464482FD}" type="parTrans" cxnId="{7F623BAE-6F0A-4A5A-A398-2961213C1C34}">
      <dgm:prSet/>
      <dgm:spPr/>
      <dgm:t>
        <a:bodyPr/>
        <a:lstStyle/>
        <a:p>
          <a:endParaRPr lang="es-MX"/>
        </a:p>
      </dgm:t>
    </dgm:pt>
    <dgm:pt modelId="{2394EB54-AD6F-46C8-9286-021017506DEC}" type="sibTrans" cxnId="{7F623BAE-6F0A-4A5A-A398-2961213C1C34}">
      <dgm:prSet/>
      <dgm:spPr/>
      <dgm:t>
        <a:bodyPr/>
        <a:lstStyle/>
        <a:p>
          <a:endParaRPr lang="es-MX"/>
        </a:p>
      </dgm:t>
    </dgm:pt>
    <dgm:pt modelId="{25F354AD-C224-49B4-80D3-622E1DD1C3B8}">
      <dgm:prSet phldrT="[Texto]"/>
      <dgm:spPr/>
      <dgm:t>
        <a:bodyPr/>
        <a:lstStyle/>
        <a:p>
          <a:pPr algn="l"/>
          <a:r>
            <a:rPr lang="es-MX" dirty="0"/>
            <a:t>Simuladores legislativos. </a:t>
          </a:r>
        </a:p>
      </dgm:t>
    </dgm:pt>
    <dgm:pt modelId="{6DBDF1F0-5E27-4E90-87F3-E148E86DF71F}" type="parTrans" cxnId="{84C1C2F8-ADB7-4AF1-90F2-41EC5423C5FE}">
      <dgm:prSet/>
      <dgm:spPr/>
      <dgm:t>
        <a:bodyPr/>
        <a:lstStyle/>
        <a:p>
          <a:endParaRPr lang="es-MX"/>
        </a:p>
      </dgm:t>
    </dgm:pt>
    <dgm:pt modelId="{0D95B4A3-14C8-46AD-BF73-17233BB3A847}" type="sibTrans" cxnId="{84C1C2F8-ADB7-4AF1-90F2-41EC5423C5FE}">
      <dgm:prSet/>
      <dgm:spPr/>
      <dgm:t>
        <a:bodyPr/>
        <a:lstStyle/>
        <a:p>
          <a:endParaRPr lang="es-MX"/>
        </a:p>
      </dgm:t>
    </dgm:pt>
    <dgm:pt modelId="{89D98B0D-24C4-4DB5-BC03-44A21FD92437}" type="pres">
      <dgm:prSet presAssocID="{E5D5C984-91ED-44FE-A4DC-2C2C6870C7F1}" presName="linear" presStyleCnt="0">
        <dgm:presLayoutVars>
          <dgm:dir/>
          <dgm:resizeHandles val="exact"/>
        </dgm:presLayoutVars>
      </dgm:prSet>
      <dgm:spPr/>
    </dgm:pt>
    <dgm:pt modelId="{3C01E4D2-BFCB-4128-8B57-8B347633B597}" type="pres">
      <dgm:prSet presAssocID="{FDDAA8B8-D6BB-4C66-9339-9DD5AD87C405}" presName="comp" presStyleCnt="0"/>
      <dgm:spPr/>
    </dgm:pt>
    <dgm:pt modelId="{A0644A96-3900-4B35-AB8D-570006956FAA}" type="pres">
      <dgm:prSet presAssocID="{FDDAA8B8-D6BB-4C66-9339-9DD5AD87C405}" presName="box" presStyleLbl="node1" presStyleIdx="0" presStyleCnt="3" custLinFactNeighborX="-344" custLinFactNeighborY="2532"/>
      <dgm:spPr/>
    </dgm:pt>
    <dgm:pt modelId="{D527E4B2-F532-4773-A9BB-C212FC661875}" type="pres">
      <dgm:prSet presAssocID="{FDDAA8B8-D6BB-4C66-9339-9DD5AD87C405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76CF5783-1249-40BF-A57B-42030AABD828}" type="pres">
      <dgm:prSet presAssocID="{FDDAA8B8-D6BB-4C66-9339-9DD5AD87C405}" presName="text" presStyleLbl="node1" presStyleIdx="0" presStyleCnt="3">
        <dgm:presLayoutVars>
          <dgm:bulletEnabled val="1"/>
        </dgm:presLayoutVars>
      </dgm:prSet>
      <dgm:spPr/>
    </dgm:pt>
    <dgm:pt modelId="{805DE1C3-3EB8-4E3A-A476-5F607B8116AC}" type="pres">
      <dgm:prSet presAssocID="{C6AF6FD2-891C-4E4D-A8FC-FAE7497ED966}" presName="spacer" presStyleCnt="0"/>
      <dgm:spPr/>
    </dgm:pt>
    <dgm:pt modelId="{033EF1EA-CE26-4414-94AD-BB9700042FED}" type="pres">
      <dgm:prSet presAssocID="{C8F8EC66-415D-4C5D-BEA0-FE6500A9225B}" presName="comp" presStyleCnt="0"/>
      <dgm:spPr/>
    </dgm:pt>
    <dgm:pt modelId="{2D4942DC-9DFC-45C5-88E2-ED9F185BE361}" type="pres">
      <dgm:prSet presAssocID="{C8F8EC66-415D-4C5D-BEA0-FE6500A9225B}" presName="box" presStyleLbl="node1" presStyleIdx="1" presStyleCnt="3"/>
      <dgm:spPr/>
    </dgm:pt>
    <dgm:pt modelId="{7BF00DE8-16D1-41D0-ABBE-B9529AD6E026}" type="pres">
      <dgm:prSet presAssocID="{C8F8EC66-415D-4C5D-BEA0-FE6500A9225B}" presName="img" presStyleLbl="fgImgPlace1" presStyleIdx="1" presStyleCnt="3" custLinFactNeighborX="-2870" custLinFactNeighborY="3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DEA2E9B3-E4A4-43CE-9EA7-20E93D759BA3}" type="pres">
      <dgm:prSet presAssocID="{C8F8EC66-415D-4C5D-BEA0-FE6500A9225B}" presName="text" presStyleLbl="node1" presStyleIdx="1" presStyleCnt="3">
        <dgm:presLayoutVars>
          <dgm:bulletEnabled val="1"/>
        </dgm:presLayoutVars>
      </dgm:prSet>
      <dgm:spPr/>
    </dgm:pt>
    <dgm:pt modelId="{DC31F5C1-7733-4D4E-A3BC-BD66D727CD46}" type="pres">
      <dgm:prSet presAssocID="{4333CFA5-322E-4BBB-8159-1BAEE7BE34F8}" presName="spacer" presStyleCnt="0"/>
      <dgm:spPr/>
    </dgm:pt>
    <dgm:pt modelId="{D7C2F76D-2104-4BC1-B25A-11FB098F2CF4}" type="pres">
      <dgm:prSet presAssocID="{BBF8931C-0C91-45D2-9DAE-9740395C28B8}" presName="comp" presStyleCnt="0"/>
      <dgm:spPr/>
    </dgm:pt>
    <dgm:pt modelId="{37F33433-571B-4E8D-9B15-9EE6E21B41A5}" type="pres">
      <dgm:prSet presAssocID="{BBF8931C-0C91-45D2-9DAE-9740395C28B8}" presName="box" presStyleLbl="node1" presStyleIdx="2" presStyleCnt="3"/>
      <dgm:spPr/>
    </dgm:pt>
    <dgm:pt modelId="{94E7222D-FADA-4434-BCD8-18C568AC6DB8}" type="pres">
      <dgm:prSet presAssocID="{BBF8931C-0C91-45D2-9DAE-9740395C28B8}" presName="img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t="-10000" b="-10000"/>
          </a:stretch>
        </a:blipFill>
      </dgm:spPr>
    </dgm:pt>
    <dgm:pt modelId="{F304BC63-324D-4EC5-9E55-8D16741330BE}" type="pres">
      <dgm:prSet presAssocID="{BBF8931C-0C91-45D2-9DAE-9740395C28B8}" presName="text" presStyleLbl="node1" presStyleIdx="2" presStyleCnt="3">
        <dgm:presLayoutVars>
          <dgm:bulletEnabled val="1"/>
        </dgm:presLayoutVars>
      </dgm:prSet>
      <dgm:spPr/>
    </dgm:pt>
  </dgm:ptLst>
  <dgm:cxnLst>
    <dgm:cxn modelId="{0D899B00-658C-43D6-A4F9-CF7B6A49C2DD}" srcId="{C8F8EC66-415D-4C5D-BEA0-FE6500A9225B}" destId="{428060AA-A273-4C0D-B5A9-A40F0647564B}" srcOrd="0" destOrd="0" parTransId="{E1F4FE08-128D-4BF5-82C2-4B3CA44F720F}" sibTransId="{A59B5FBF-108A-469A-80D5-E4CB3042A5B8}"/>
    <dgm:cxn modelId="{BFDB270C-EA35-4C69-9CC4-CF3ADDEAE37D}" type="presOf" srcId="{C8F8EC66-415D-4C5D-BEA0-FE6500A9225B}" destId="{2D4942DC-9DFC-45C5-88E2-ED9F185BE361}" srcOrd="0" destOrd="0" presId="urn:microsoft.com/office/officeart/2005/8/layout/vList4"/>
    <dgm:cxn modelId="{112C340D-8E90-4D4B-93B3-C303F6812A56}" type="presOf" srcId="{E08119E0-A9D0-40B5-BBA3-8AAD1CC63C44}" destId="{F304BC63-324D-4EC5-9E55-8D16741330BE}" srcOrd="1" destOrd="2" presId="urn:microsoft.com/office/officeart/2005/8/layout/vList4"/>
    <dgm:cxn modelId="{6D94890E-176D-4EB8-8AD5-FFC36A334416}" type="presOf" srcId="{25457ECB-6BBE-4788-B084-4F7E40A41BEE}" destId="{2D4942DC-9DFC-45C5-88E2-ED9F185BE361}" srcOrd="0" destOrd="3" presId="urn:microsoft.com/office/officeart/2005/8/layout/vList4"/>
    <dgm:cxn modelId="{CD054816-9E27-4BD2-88DE-CDA98DCD35AC}" srcId="{E5D5C984-91ED-44FE-A4DC-2C2C6870C7F1}" destId="{BBF8931C-0C91-45D2-9DAE-9740395C28B8}" srcOrd="2" destOrd="0" parTransId="{F71C01E2-15B5-4D5D-9F73-2D044178CA59}" sibTransId="{C876F337-5DBE-4220-8B5D-71D920152438}"/>
    <dgm:cxn modelId="{639FCB1D-10C6-4EF1-832F-E49419FCE33D}" srcId="{FDDAA8B8-D6BB-4C66-9339-9DD5AD87C405}" destId="{60CF2323-084C-4FAD-921F-8C7C38C3B36E}" srcOrd="0" destOrd="0" parTransId="{BDDA6C59-D5BA-4EBE-A0AA-516D0F5B38D5}" sibTransId="{FCE4DF5E-8380-4102-9AD0-BAD1F97443C0}"/>
    <dgm:cxn modelId="{C8A6EC20-2DB2-4DF9-AB76-D3D8CDE5700D}" type="presOf" srcId="{C8F8EC66-415D-4C5D-BEA0-FE6500A9225B}" destId="{DEA2E9B3-E4A4-43CE-9EA7-20E93D759BA3}" srcOrd="1" destOrd="0" presId="urn:microsoft.com/office/officeart/2005/8/layout/vList4"/>
    <dgm:cxn modelId="{A7B1F926-0EA4-4F9E-8190-482B0650328A}" type="presOf" srcId="{FDDAA8B8-D6BB-4C66-9339-9DD5AD87C405}" destId="{A0644A96-3900-4B35-AB8D-570006956FAA}" srcOrd="0" destOrd="0" presId="urn:microsoft.com/office/officeart/2005/8/layout/vList4"/>
    <dgm:cxn modelId="{2FEA372F-C7EB-4E59-86AE-A7F9078A3D81}" srcId="{C8F8EC66-415D-4C5D-BEA0-FE6500A9225B}" destId="{90872309-2C92-45F0-990C-DE0AEBBF61F9}" srcOrd="1" destOrd="0" parTransId="{5D6E8DE0-7BA8-4AD8-94E5-DD2190C50A9A}" sibTransId="{E67CFC13-933E-4088-93E3-8A190B1B98DF}"/>
    <dgm:cxn modelId="{E79A2D3A-2382-4890-A772-E28223AA8F45}" type="presOf" srcId="{90872309-2C92-45F0-990C-DE0AEBBF61F9}" destId="{DEA2E9B3-E4A4-43CE-9EA7-20E93D759BA3}" srcOrd="1" destOrd="2" presId="urn:microsoft.com/office/officeart/2005/8/layout/vList4"/>
    <dgm:cxn modelId="{09BE3B3B-845F-4909-A16C-9FEC683341E6}" type="presOf" srcId="{25F354AD-C224-49B4-80D3-622E1DD1C3B8}" destId="{37F33433-571B-4E8D-9B15-9EE6E21B41A5}" srcOrd="0" destOrd="3" presId="urn:microsoft.com/office/officeart/2005/8/layout/vList4"/>
    <dgm:cxn modelId="{6DE1765C-6ECD-48D0-93F9-BB01159B9F07}" type="presOf" srcId="{E5D5C984-91ED-44FE-A4DC-2C2C6870C7F1}" destId="{89D98B0D-24C4-4DB5-BC03-44A21FD92437}" srcOrd="0" destOrd="0" presId="urn:microsoft.com/office/officeart/2005/8/layout/vList4"/>
    <dgm:cxn modelId="{CC9F895C-19B4-433B-B991-27386B10C49E}" srcId="{BBF8931C-0C91-45D2-9DAE-9740395C28B8}" destId="{E08119E0-A9D0-40B5-BBA3-8AAD1CC63C44}" srcOrd="1" destOrd="0" parTransId="{CA148ACC-EB29-4EDB-967A-BD4AE1F76858}" sibTransId="{35F731CA-3592-4983-8CA0-030545A5FE21}"/>
    <dgm:cxn modelId="{6239A045-A4BF-4BB3-A9BC-23622AAB2021}" type="presOf" srcId="{BBF8931C-0C91-45D2-9DAE-9740395C28B8}" destId="{37F33433-571B-4E8D-9B15-9EE6E21B41A5}" srcOrd="0" destOrd="0" presId="urn:microsoft.com/office/officeart/2005/8/layout/vList4"/>
    <dgm:cxn modelId="{41391A48-C355-4EED-833B-CCE6A124841C}" type="presOf" srcId="{60CF2323-084C-4FAD-921F-8C7C38C3B36E}" destId="{76CF5783-1249-40BF-A57B-42030AABD828}" srcOrd="1" destOrd="1" presId="urn:microsoft.com/office/officeart/2005/8/layout/vList4"/>
    <dgm:cxn modelId="{F48CCE48-0FFE-4C6C-81CF-60A8C4D60453}" srcId="{C8F8EC66-415D-4C5D-BEA0-FE6500A9225B}" destId="{25457ECB-6BBE-4788-B084-4F7E40A41BEE}" srcOrd="2" destOrd="0" parTransId="{8E6DF31A-0B9D-4AED-A760-424454F2604C}" sibTransId="{92D699A0-4147-4624-BC14-88629E18C27F}"/>
    <dgm:cxn modelId="{844E3D6B-F671-46F6-A339-A9BD9143012F}" srcId="{E5D5C984-91ED-44FE-A4DC-2C2C6870C7F1}" destId="{FDDAA8B8-D6BB-4C66-9339-9DD5AD87C405}" srcOrd="0" destOrd="0" parTransId="{C8F61D58-EC6F-4F07-B6EE-22D0CFA9D770}" sibTransId="{C6AF6FD2-891C-4E4D-A8FC-FAE7497ED966}"/>
    <dgm:cxn modelId="{8083B74E-2A9E-425C-916D-A7FE439C91E6}" type="presOf" srcId="{60CF2323-084C-4FAD-921F-8C7C38C3B36E}" destId="{A0644A96-3900-4B35-AB8D-570006956FAA}" srcOrd="0" destOrd="1" presId="urn:microsoft.com/office/officeart/2005/8/layout/vList4"/>
    <dgm:cxn modelId="{E9BB0650-FE6B-4D72-ADDA-53C0B5402FD9}" type="presOf" srcId="{90872309-2C92-45F0-990C-DE0AEBBF61F9}" destId="{2D4942DC-9DFC-45C5-88E2-ED9F185BE361}" srcOrd="0" destOrd="2" presId="urn:microsoft.com/office/officeart/2005/8/layout/vList4"/>
    <dgm:cxn modelId="{718E4A87-BFEB-4532-B725-B6CB4E08E98C}" srcId="{E5D5C984-91ED-44FE-A4DC-2C2C6870C7F1}" destId="{C8F8EC66-415D-4C5D-BEA0-FE6500A9225B}" srcOrd="1" destOrd="0" parTransId="{DB6F047F-B83B-4841-BEAC-66927D48B39C}" sibTransId="{4333CFA5-322E-4BBB-8159-1BAEE7BE34F8}"/>
    <dgm:cxn modelId="{D3A54C88-CB3E-4F7E-90E8-D2FA5AF156DA}" type="presOf" srcId="{B683921E-A20E-416C-AA37-53A04033AC77}" destId="{F304BC63-324D-4EC5-9E55-8D16741330BE}" srcOrd="1" destOrd="1" presId="urn:microsoft.com/office/officeart/2005/8/layout/vList4"/>
    <dgm:cxn modelId="{61DC2795-AA68-4EBF-8888-19C681D894F2}" type="presOf" srcId="{E08119E0-A9D0-40B5-BBA3-8AAD1CC63C44}" destId="{37F33433-571B-4E8D-9B15-9EE6E21B41A5}" srcOrd="0" destOrd="2" presId="urn:microsoft.com/office/officeart/2005/8/layout/vList4"/>
    <dgm:cxn modelId="{3388DBA0-1B22-4FBF-9A3F-B95F320C620B}" type="presOf" srcId="{25457ECB-6BBE-4788-B084-4F7E40A41BEE}" destId="{DEA2E9B3-E4A4-43CE-9EA7-20E93D759BA3}" srcOrd="1" destOrd="3" presId="urn:microsoft.com/office/officeart/2005/8/layout/vList4"/>
    <dgm:cxn modelId="{B46D5DAB-E164-4034-A295-99C8DC6FCBA4}" type="presOf" srcId="{428060AA-A273-4C0D-B5A9-A40F0647564B}" destId="{2D4942DC-9DFC-45C5-88E2-ED9F185BE361}" srcOrd="0" destOrd="1" presId="urn:microsoft.com/office/officeart/2005/8/layout/vList4"/>
    <dgm:cxn modelId="{28662AAD-89D7-4246-BC69-EB936F5C95B6}" type="presOf" srcId="{9A484FCF-0318-42C5-B9FE-DCCE332B2EF9}" destId="{37F33433-571B-4E8D-9B15-9EE6E21B41A5}" srcOrd="0" destOrd="4" presId="urn:microsoft.com/office/officeart/2005/8/layout/vList4"/>
    <dgm:cxn modelId="{7F623BAE-6F0A-4A5A-A398-2961213C1C34}" srcId="{BBF8931C-0C91-45D2-9DAE-9740395C28B8}" destId="{9A484FCF-0318-42C5-B9FE-DCCE332B2EF9}" srcOrd="3" destOrd="0" parTransId="{5535E375-90CD-4A94-B973-4369464482FD}" sibTransId="{2394EB54-AD6F-46C8-9286-021017506DEC}"/>
    <dgm:cxn modelId="{0452FCB0-B804-4F4C-BFC8-B8632CF92661}" type="presOf" srcId="{9A484FCF-0318-42C5-B9FE-DCCE332B2EF9}" destId="{F304BC63-324D-4EC5-9E55-8D16741330BE}" srcOrd="1" destOrd="4" presId="urn:microsoft.com/office/officeart/2005/8/layout/vList4"/>
    <dgm:cxn modelId="{9EBD90B5-B812-40D3-BC65-84236059547A}" type="presOf" srcId="{B683921E-A20E-416C-AA37-53A04033AC77}" destId="{37F33433-571B-4E8D-9B15-9EE6E21B41A5}" srcOrd="0" destOrd="1" presId="urn:microsoft.com/office/officeart/2005/8/layout/vList4"/>
    <dgm:cxn modelId="{E04972C2-B541-4983-AB15-31CF6000205D}" type="presOf" srcId="{428060AA-A273-4C0D-B5A9-A40F0647564B}" destId="{DEA2E9B3-E4A4-43CE-9EA7-20E93D759BA3}" srcOrd="1" destOrd="1" presId="urn:microsoft.com/office/officeart/2005/8/layout/vList4"/>
    <dgm:cxn modelId="{66834CD5-1766-4430-8A8F-D9D2E95ADFE4}" srcId="{BBF8931C-0C91-45D2-9DAE-9740395C28B8}" destId="{B683921E-A20E-416C-AA37-53A04033AC77}" srcOrd="0" destOrd="0" parTransId="{5826BBEF-5121-4D07-A12D-AC794B52B4F1}" sibTransId="{EE62E496-237A-4E8D-AC4F-CAB01535817E}"/>
    <dgm:cxn modelId="{211271D7-8B8B-4BF4-8D80-7AC56649B885}" type="presOf" srcId="{25F354AD-C224-49B4-80D3-622E1DD1C3B8}" destId="{F304BC63-324D-4EC5-9E55-8D16741330BE}" srcOrd="1" destOrd="3" presId="urn:microsoft.com/office/officeart/2005/8/layout/vList4"/>
    <dgm:cxn modelId="{7F1122D9-6E44-48EF-9EF0-E42FFE94440D}" type="presOf" srcId="{FDDAA8B8-D6BB-4C66-9339-9DD5AD87C405}" destId="{76CF5783-1249-40BF-A57B-42030AABD828}" srcOrd="1" destOrd="0" presId="urn:microsoft.com/office/officeart/2005/8/layout/vList4"/>
    <dgm:cxn modelId="{84C1C2F8-ADB7-4AF1-90F2-41EC5423C5FE}" srcId="{BBF8931C-0C91-45D2-9DAE-9740395C28B8}" destId="{25F354AD-C224-49B4-80D3-622E1DD1C3B8}" srcOrd="2" destOrd="0" parTransId="{6DBDF1F0-5E27-4E90-87F3-E148E86DF71F}" sibTransId="{0D95B4A3-14C8-46AD-BF73-17233BB3A847}"/>
    <dgm:cxn modelId="{638007FE-BB92-4023-870D-605A40779799}" type="presOf" srcId="{BBF8931C-0C91-45D2-9DAE-9740395C28B8}" destId="{F304BC63-324D-4EC5-9E55-8D16741330BE}" srcOrd="1" destOrd="0" presId="urn:microsoft.com/office/officeart/2005/8/layout/vList4"/>
    <dgm:cxn modelId="{65B56013-5E89-4176-81C3-D5DCBF9F2A05}" type="presParOf" srcId="{89D98B0D-24C4-4DB5-BC03-44A21FD92437}" destId="{3C01E4D2-BFCB-4128-8B57-8B347633B597}" srcOrd="0" destOrd="0" presId="urn:microsoft.com/office/officeart/2005/8/layout/vList4"/>
    <dgm:cxn modelId="{57292A21-01A7-44E2-A9DC-A9965CD0A422}" type="presParOf" srcId="{3C01E4D2-BFCB-4128-8B57-8B347633B597}" destId="{A0644A96-3900-4B35-AB8D-570006956FAA}" srcOrd="0" destOrd="0" presId="urn:microsoft.com/office/officeart/2005/8/layout/vList4"/>
    <dgm:cxn modelId="{ED538080-53E4-4592-AB77-84712EB52AC6}" type="presParOf" srcId="{3C01E4D2-BFCB-4128-8B57-8B347633B597}" destId="{D527E4B2-F532-4773-A9BB-C212FC661875}" srcOrd="1" destOrd="0" presId="urn:microsoft.com/office/officeart/2005/8/layout/vList4"/>
    <dgm:cxn modelId="{A2D8B879-A28D-43D9-BCA2-91D2B76775D4}" type="presParOf" srcId="{3C01E4D2-BFCB-4128-8B57-8B347633B597}" destId="{76CF5783-1249-40BF-A57B-42030AABD828}" srcOrd="2" destOrd="0" presId="urn:microsoft.com/office/officeart/2005/8/layout/vList4"/>
    <dgm:cxn modelId="{11197D3C-A548-4083-A657-DE5D9B597C0B}" type="presParOf" srcId="{89D98B0D-24C4-4DB5-BC03-44A21FD92437}" destId="{805DE1C3-3EB8-4E3A-A476-5F607B8116AC}" srcOrd="1" destOrd="0" presId="urn:microsoft.com/office/officeart/2005/8/layout/vList4"/>
    <dgm:cxn modelId="{A0510E75-250F-4CF0-89FE-9E933992E94F}" type="presParOf" srcId="{89D98B0D-24C4-4DB5-BC03-44A21FD92437}" destId="{033EF1EA-CE26-4414-94AD-BB9700042FED}" srcOrd="2" destOrd="0" presId="urn:microsoft.com/office/officeart/2005/8/layout/vList4"/>
    <dgm:cxn modelId="{47B26DBF-F79F-460A-B2DD-26DB84665B3C}" type="presParOf" srcId="{033EF1EA-CE26-4414-94AD-BB9700042FED}" destId="{2D4942DC-9DFC-45C5-88E2-ED9F185BE361}" srcOrd="0" destOrd="0" presId="urn:microsoft.com/office/officeart/2005/8/layout/vList4"/>
    <dgm:cxn modelId="{C8738B12-AC3B-4CBD-8E4C-92952D75EF6C}" type="presParOf" srcId="{033EF1EA-CE26-4414-94AD-BB9700042FED}" destId="{7BF00DE8-16D1-41D0-ABBE-B9529AD6E026}" srcOrd="1" destOrd="0" presId="urn:microsoft.com/office/officeart/2005/8/layout/vList4"/>
    <dgm:cxn modelId="{9454BEA6-5A56-4D8F-880B-63D12F46A7A2}" type="presParOf" srcId="{033EF1EA-CE26-4414-94AD-BB9700042FED}" destId="{DEA2E9B3-E4A4-43CE-9EA7-20E93D759BA3}" srcOrd="2" destOrd="0" presId="urn:microsoft.com/office/officeart/2005/8/layout/vList4"/>
    <dgm:cxn modelId="{9B749B2A-6683-4521-B493-5B239BD33B53}" type="presParOf" srcId="{89D98B0D-24C4-4DB5-BC03-44A21FD92437}" destId="{DC31F5C1-7733-4D4E-A3BC-BD66D727CD46}" srcOrd="3" destOrd="0" presId="urn:microsoft.com/office/officeart/2005/8/layout/vList4"/>
    <dgm:cxn modelId="{3B013079-D664-4A87-86B5-E66F6331C062}" type="presParOf" srcId="{89D98B0D-24C4-4DB5-BC03-44A21FD92437}" destId="{D7C2F76D-2104-4BC1-B25A-11FB098F2CF4}" srcOrd="4" destOrd="0" presId="urn:microsoft.com/office/officeart/2005/8/layout/vList4"/>
    <dgm:cxn modelId="{03C2B811-5274-4F5A-A69D-B89F57A8D738}" type="presParOf" srcId="{D7C2F76D-2104-4BC1-B25A-11FB098F2CF4}" destId="{37F33433-571B-4E8D-9B15-9EE6E21B41A5}" srcOrd="0" destOrd="0" presId="urn:microsoft.com/office/officeart/2005/8/layout/vList4"/>
    <dgm:cxn modelId="{11E3551E-D14D-43F6-A3C4-9A09824B5011}" type="presParOf" srcId="{D7C2F76D-2104-4BC1-B25A-11FB098F2CF4}" destId="{94E7222D-FADA-4434-BCD8-18C568AC6DB8}" srcOrd="1" destOrd="0" presId="urn:microsoft.com/office/officeart/2005/8/layout/vList4"/>
    <dgm:cxn modelId="{D9069FCA-602B-43B2-A05F-9848AD03E84A}" type="presParOf" srcId="{D7C2F76D-2104-4BC1-B25A-11FB098F2CF4}" destId="{F304BC63-324D-4EC5-9E55-8D16741330B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44A96-3900-4B35-AB8D-570006956FAA}">
      <dsp:nvSpPr>
        <dsp:cNvPr id="0" name=""/>
        <dsp:cNvSpPr/>
      </dsp:nvSpPr>
      <dsp:spPr>
        <a:xfrm>
          <a:off x="0" y="42875"/>
          <a:ext cx="8128000" cy="16933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Centrar trabajo territorial en capitales del país.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Zonas de esparcimiento de jóvenes universitarios  y de personas de clase media. </a:t>
          </a:r>
        </a:p>
      </dsp:txBody>
      <dsp:txXfrm>
        <a:off x="1794933" y="42875"/>
        <a:ext cx="6333066" cy="1693333"/>
      </dsp:txXfrm>
    </dsp:sp>
    <dsp:sp modelId="{D527E4B2-F532-4773-A9BB-C212FC661875}">
      <dsp:nvSpPr>
        <dsp:cNvPr id="0" name=""/>
        <dsp:cNvSpPr/>
      </dsp:nvSpPr>
      <dsp:spPr>
        <a:xfrm>
          <a:off x="169333" y="169333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942DC-9DFC-45C5-88E2-ED9F185BE361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chemeClr val="accent3">
            <a:hueOff val="490397"/>
            <a:satOff val="-2998"/>
            <a:lumOff val="-196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Adecuación del discurso a minorías: 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Feminismo.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Ecologistas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Grupos Queer</a:t>
          </a:r>
        </a:p>
      </dsp:txBody>
      <dsp:txXfrm>
        <a:off x="1794933" y="1862666"/>
        <a:ext cx="6333066" cy="1693333"/>
      </dsp:txXfrm>
    </dsp:sp>
    <dsp:sp modelId="{7BF00DE8-16D1-41D0-ABBE-B9529AD6E026}">
      <dsp:nvSpPr>
        <dsp:cNvPr id="0" name=""/>
        <dsp:cNvSpPr/>
      </dsp:nvSpPr>
      <dsp:spPr>
        <a:xfrm>
          <a:off x="122678" y="2032447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33433-571B-4E8D-9B15-9EE6E21B41A5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chemeClr val="accent3">
            <a:hueOff val="980793"/>
            <a:satOff val="-5996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Programas de atracción estudiantil.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Cursos de oratoria.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Concursos de  debate público.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Simuladores legislativos.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700" kern="1200" dirty="0"/>
        </a:p>
      </dsp:txBody>
      <dsp:txXfrm>
        <a:off x="1794933" y="3725333"/>
        <a:ext cx="6333066" cy="1693333"/>
      </dsp:txXfrm>
    </dsp:sp>
    <dsp:sp modelId="{94E7222D-FADA-4434-BCD8-18C568AC6DB8}">
      <dsp:nvSpPr>
        <dsp:cNvPr id="0" name=""/>
        <dsp:cNvSpPr/>
      </dsp:nvSpPr>
      <dsp:spPr>
        <a:xfrm>
          <a:off x="169333" y="3894666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t="-10000" b="-1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739BFD-22C4-4F3F-93B7-F15743B451FC}" type="datetime1">
              <a:rPr lang="es-ES" smtClean="0"/>
              <a:t>11/04/2022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F32EB-DF25-4B41-B0B0-BFF0C2309CA6}" type="datetime1">
              <a:rPr lang="es-ES" smtClean="0"/>
              <a:pPr/>
              <a:t>11/04/2022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814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7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680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7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700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larg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 dirty="0">
              <a:solidFill>
                <a:schemeClr val="tx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</a:t>
            </a:r>
            <a:br>
              <a:rPr lang="es-ES" noProof="0" dirty="0"/>
            </a:br>
            <a:r>
              <a:rPr lang="es-ES" noProof="0" dirty="0"/>
              <a:t>Su foto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Título de diapositiva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 dirty="0"/>
              <a:t>Título de la sección 3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6" name="Flecha: Derecha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lecha: Derecha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Título del elemento</a:t>
            </a:r>
          </a:p>
        </p:txBody>
      </p:sp>
      <p:sp>
        <p:nvSpPr>
          <p:cNvPr id="41" name="Marcador de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Mes, año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39" name="Marcador de texto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5" name="Marcador de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7" name="Marcador de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6" name="Marcador de posición de imagen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3" name="Marcador de posición de imagen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9" name="Marcador de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cabezado de sección con imagen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Muchas </a:t>
            </a:r>
            <a:br>
              <a:rPr lang="es-ES" noProof="0" dirty="0"/>
            </a:br>
            <a:r>
              <a:rPr lang="es-ES" noProof="0" dirty="0"/>
              <a:t>gracias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Nombre completo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Teléfono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Correo electrónico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Sitio web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cabezado de sección con imagen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a libre: Forma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76" name="Forma libre: Forma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143" name="Forma libre: Forma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87" name="Forma libre: Forma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2" name="Forma libre: Forma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74" name="Forma libre: Forma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1" name="Marcador de posición de imagen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n-U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n-US" noProof="0" smtClean="0"/>
              <a:pPr algn="ctr" rtl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n-U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n-US" noProof="0" smtClean="0"/>
              <a:pPr algn="ctr" rtl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n-U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n-U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" noProof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  <a:endParaRPr lang="es" noProof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n-US" noProof="0" smtClean="0"/>
              <a:pPr algn="ctr" rtl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n-U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n-US" noProof="0"/>
          </a:p>
        </p:txBody>
      </p:sp>
      <p:sp>
        <p:nvSpPr>
          <p:cNvPr id="3" name="Marcador de posición de imagen 2" descr="Marcador de posición de imagen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" noProof="0"/>
          </a:p>
        </p:txBody>
      </p:sp>
      <p:sp>
        <p:nvSpPr>
          <p:cNvPr id="11" name="Marcador de posición de texto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n-U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n-US" noProof="0" smtClean="0"/>
              <a:pPr algn="ctr" rtl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 dirty="0">
              <a:solidFill>
                <a:schemeClr val="tx1"/>
              </a:solidFill>
            </a:endParaRP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5" name="Marcador de posición de imagen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6" name="Marcador de posición de imagen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Título de diapositiva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4X Opció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 dirty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Marcador de posición de imagen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2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7" name="Marcador de posición de imagen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3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8" name="Marcador de posición de imagen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Viñeta 4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Título de diapositiva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Título de diapositiva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Inserte o arrastre y coloque su diseño de la pantalla aquí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 dirty="0"/>
              <a:t>2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 dirty="0"/>
              <a:t>Encabezado de la sección</a:t>
            </a:r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 dirty="0"/>
              <a:t>Encabezado de sección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Encabezado de sección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2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3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178" name="Forma libre: Forma 177">
            <a:extLst>
              <a:ext uri="{FF2B5EF4-FFF2-40B4-BE49-F238E27FC236}">
                <a16:creationId xmlns:a16="http://schemas.microsoft.com/office/drawing/2014/main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a libre: Forma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grpSp>
          <p:nvGrpSpPr>
            <p:cNvPr id="182" name="Grupo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a libre: Forma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86" name="Forma libre: Forma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87" name="Forma libre: Forma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88" name="Forma libre: Forma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89" name="Forma libre: Forma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90" name="Forma libre: Forma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 dirty="0"/>
              </a:p>
            </p:txBody>
          </p:sp>
          <p:sp>
            <p:nvSpPr>
              <p:cNvPr id="191" name="Forma libre: Forma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://www.eoi.es/blogs/mcalidadon/2015/05/12/gestion-del-cliente-mi-cliente-es-feliz-conmigo-y-no-me-abandonara-lograrlo-es-posibl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logs.tecnalia.com/inspiring-blog/2020/02/06/gobierno-los-datos-ante-los-nuevos-paradigmas-transformacion-digital-big-data-cloud-e-io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11389/lightbulb-by-sev-21138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7777" y="954969"/>
            <a:ext cx="4099187" cy="2078700"/>
          </a:xfrm>
        </p:spPr>
        <p:txBody>
          <a:bodyPr rtlCol="0"/>
          <a:lstStyle/>
          <a:p>
            <a:pPr rtl="0"/>
            <a:r>
              <a:rPr lang="es-ES" dirty="0"/>
              <a:t>¿Dónde están  mis votantes?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902" y="5101046"/>
            <a:ext cx="5020938" cy="474608"/>
          </a:xfrm>
        </p:spPr>
        <p:txBody>
          <a:bodyPr rtlCol="0"/>
          <a:lstStyle/>
          <a:p>
            <a:pPr rtl="0"/>
            <a:r>
              <a:rPr lang="es-ES" noProof="1"/>
              <a:t>Presenta: Juan Carlos Gutiérrez Valle.</a:t>
            </a:r>
          </a:p>
          <a:p>
            <a:pPr rtl="0"/>
            <a:endParaRPr lang="es-ES" dirty="0"/>
          </a:p>
        </p:txBody>
      </p:sp>
      <p:sp>
        <p:nvSpPr>
          <p:cNvPr id="7" name="Elipse 6" descr="Fondo de logotipo">
            <a:extLst>
              <a:ext uri="{FF2B5EF4-FFF2-40B4-BE49-F238E27FC236}">
                <a16:creationId xmlns:a16="http://schemas.microsoft.com/office/drawing/2014/main" id="{DAE98AA7-EEC8-4349-B75F-8C7B0A80C3F3}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0" name="Marcador de posición de imagen 9" descr="Imagen que contiene Icono&#10;&#10;Descripción generada automáticamente">
            <a:extLst>
              <a:ext uri="{FF2B5EF4-FFF2-40B4-BE49-F238E27FC236}">
                <a16:creationId xmlns:a16="http://schemas.microsoft.com/office/drawing/2014/main" id="{638BE213-EEA5-4013-B95E-C49531E5D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89" r="1289"/>
          <a:stretch>
            <a:fillRect/>
          </a:stretch>
        </p:blipFill>
        <p:spPr>
          <a:xfrm>
            <a:off x="331094" y="136166"/>
            <a:ext cx="7006683" cy="6585668"/>
          </a:xfr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9B19D37-547D-4FF3-BEA6-B7C080E1E7F9}"/>
              </a:ext>
            </a:extLst>
          </p:cNvPr>
          <p:cNvSpPr/>
          <p:nvPr/>
        </p:nvSpPr>
        <p:spPr>
          <a:xfrm>
            <a:off x="1215692" y="4544103"/>
            <a:ext cx="4009292" cy="703385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lt1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41843" y="990014"/>
            <a:ext cx="4756991" cy="2728844"/>
          </a:xfrm>
        </p:spPr>
        <p:txBody>
          <a:bodyPr rtlCol="0"/>
          <a:lstStyle/>
          <a:p>
            <a:pPr marL="0" indent="0" rtl="0">
              <a:buNone/>
            </a:pPr>
            <a:endParaRPr lang="es-ES" sz="2800" noProof="1"/>
          </a:p>
          <a:p>
            <a:pPr marL="0" indent="0" algn="just">
              <a:buNone/>
            </a:pPr>
            <a:r>
              <a:rPr lang="es-ES" sz="2800" b="1" noProof="1"/>
              <a:t>Ideología: </a:t>
            </a:r>
            <a:r>
              <a:rPr lang="es-ES" sz="2800" noProof="1"/>
              <a:t>Partido de centro izquierda, afín a los postulados de AMLO.  </a:t>
            </a:r>
          </a:p>
          <a:p>
            <a:pPr marL="0" indent="0" algn="just">
              <a:buNone/>
            </a:pPr>
            <a:endParaRPr lang="es-ES" sz="2800" noProof="1"/>
          </a:p>
          <a:p>
            <a:pPr rtl="0"/>
            <a:endParaRPr lang="es-ES" sz="2800" noProof="1"/>
          </a:p>
          <a:p>
            <a:pPr marL="0" indent="0" rtl="0">
              <a:buNone/>
            </a:pPr>
            <a:r>
              <a:rPr lang="es-ES" sz="2800" noProof="1"/>
              <a:t>      	Objetivo principal: </a:t>
            </a:r>
          </a:p>
          <a:p>
            <a:pPr marL="0" indent="0" rtl="0">
              <a:buNone/>
            </a:pPr>
            <a:r>
              <a:rPr lang="es-ES" sz="2800" b="1" noProof="1"/>
              <a:t>	</a:t>
            </a:r>
          </a:p>
          <a:p>
            <a:pPr marL="0" indent="0" algn="ctr" rtl="0">
              <a:buNone/>
            </a:pPr>
            <a:r>
              <a:rPr lang="es-ES" sz="2800" b="1" noProof="1"/>
              <a:t>SOBREVIVIR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35240" y="2872737"/>
            <a:ext cx="4087450" cy="1415429"/>
          </a:xfrm>
        </p:spPr>
        <p:txBody>
          <a:bodyPr rtlCol="0"/>
          <a:lstStyle/>
          <a:p>
            <a:pPr rtl="0"/>
            <a:r>
              <a:rPr lang="es-ES" noProof="1"/>
              <a:t>.</a:t>
            </a:r>
          </a:p>
        </p:txBody>
      </p:sp>
      <p:pic>
        <p:nvPicPr>
          <p:cNvPr id="8" name="Marcador de posición de imagen 7" descr="Dibujo en blanco y negro de una persona&#10;&#10;Descripción generada automáticamente con confianza baja">
            <a:extLst>
              <a:ext uri="{FF2B5EF4-FFF2-40B4-BE49-F238E27FC236}">
                <a16:creationId xmlns:a16="http://schemas.microsoft.com/office/drawing/2014/main" id="{4CD697B3-B646-4B09-8B96-46426EEBB9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168" r="14168"/>
          <a:stretch>
            <a:fillRect/>
          </a:stretch>
        </p:blipFill>
        <p:spPr>
          <a:xfrm>
            <a:off x="5823063" y="3118170"/>
            <a:ext cx="3475177" cy="3555252"/>
          </a:xfrm>
        </p:spPr>
      </p:pic>
      <p:pic>
        <p:nvPicPr>
          <p:cNvPr id="14" name="Marcador de posición de imagen 30" descr="Diana">
            <a:extLst>
              <a:ext uri="{FF2B5EF4-FFF2-40B4-BE49-F238E27FC236}">
                <a16:creationId xmlns:a16="http://schemas.microsoft.com/office/drawing/2014/main" id="{5BCBFAD0-4391-4041-BFAF-A3C9719DF75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7753" y="1914102"/>
            <a:ext cx="621792" cy="621792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0DBF6E59-3F8C-4308-9D66-6683704E7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9469" y="2535894"/>
            <a:ext cx="3863221" cy="720000"/>
          </a:xfrm>
        </p:spPr>
        <p:txBody>
          <a:bodyPr/>
          <a:lstStyle/>
          <a:p>
            <a:r>
              <a:rPr lang="es-MX" dirty="0"/>
              <a:t>Elementos a considerar.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226" y="453966"/>
            <a:ext cx="4777943" cy="1258052"/>
          </a:xfrm>
        </p:spPr>
        <p:txBody>
          <a:bodyPr rtlCol="0"/>
          <a:lstStyle/>
          <a:p>
            <a:pPr algn="ctr" rtl="0"/>
            <a:r>
              <a:rPr lang="es-ES" dirty="0"/>
              <a:t>¡La ciencia de datos puede ayudar!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114" y="1891737"/>
            <a:ext cx="5178169" cy="1415429"/>
          </a:xfrm>
        </p:spPr>
        <p:txBody>
          <a:bodyPr rtlCol="0"/>
          <a:lstStyle/>
          <a:p>
            <a:pPr algn="just" rtl="0"/>
            <a:r>
              <a:rPr lang="es-ES" noProof="1"/>
              <a:t>Es posible clusterizar los grupos poblacionales, entontrando similitudes  que nos son evidentes a primera vista entre los miembros de la población.</a:t>
            </a:r>
          </a:p>
          <a:p>
            <a:pPr algn="just" rtl="0"/>
            <a:endParaRPr lang="es-ES" noProof="1"/>
          </a:p>
          <a:p>
            <a:pPr algn="ctr" rtl="0"/>
            <a:r>
              <a:rPr lang="es-ES" i="1" noProof="1"/>
              <a:t>Se utilizó el algoritmo de Kmodes dentro de los modelos de aprendizaje no Supervisado de Machine learning. Además, se realizaron 15 features en la búsqueda de la clusterización óptima. </a:t>
            </a:r>
            <a:endParaRPr lang="es-ES" noProof="1"/>
          </a:p>
        </p:txBody>
      </p:sp>
      <p:pic>
        <p:nvPicPr>
          <p:cNvPr id="8" name="Marcador de posición de imagen 7" descr="Tienda con ventanas grandes y letras blancas&#10;&#10;Descripción generada automáticamente con confianza media">
            <a:extLst>
              <a:ext uri="{FF2B5EF4-FFF2-40B4-BE49-F238E27FC236}">
                <a16:creationId xmlns:a16="http://schemas.microsoft.com/office/drawing/2014/main" id="{92FDD345-B45F-41C9-B108-EFE9675578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988" r="169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5599" y="129784"/>
            <a:ext cx="1572736" cy="385433"/>
          </a:xfrm>
        </p:spPr>
        <p:txBody>
          <a:bodyPr rtlCol="0"/>
          <a:lstStyle/>
          <a:p>
            <a:pPr rtl="0"/>
            <a:r>
              <a:rPr lang="es-ES" b="1" dirty="0"/>
              <a:t>Don José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541267" y="255995"/>
            <a:ext cx="1572736" cy="328272"/>
          </a:xfrm>
        </p:spPr>
        <p:txBody>
          <a:bodyPr rtlCol="0"/>
          <a:lstStyle/>
          <a:p>
            <a:pPr rtl="0"/>
            <a:r>
              <a:rPr lang="es-ES" b="1" dirty="0"/>
              <a:t>Arturo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709" y="56710"/>
            <a:ext cx="4318552" cy="432000"/>
          </a:xfrm>
        </p:spPr>
        <p:txBody>
          <a:bodyPr rtlCol="0"/>
          <a:lstStyle/>
          <a:p>
            <a:pPr rtl="0"/>
            <a:r>
              <a:rPr lang="es-ES" dirty="0"/>
              <a:t>Caracterización de perfiles </a:t>
            </a:r>
          </a:p>
        </p:txBody>
      </p:sp>
      <p:pic>
        <p:nvPicPr>
          <p:cNvPr id="8" name="Marcador de posición de imagen 7" descr="Un hombre con un pez&#10;&#10;Descripción generada automáticamente con confianza baja">
            <a:extLst>
              <a:ext uri="{FF2B5EF4-FFF2-40B4-BE49-F238E27FC236}">
                <a16:creationId xmlns:a16="http://schemas.microsoft.com/office/drawing/2014/main" id="{4AB0A6BC-A5B0-4BA2-8744-1F54A5BE7C41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/>
          <a:srcRect l="16684" r="16684"/>
          <a:stretch>
            <a:fillRect/>
          </a:stretch>
        </p:blipFill>
        <p:spPr>
          <a:xfrm>
            <a:off x="0" y="671590"/>
            <a:ext cx="3372339" cy="3518220"/>
          </a:xfrm>
        </p:spPr>
      </p:pic>
      <p:pic>
        <p:nvPicPr>
          <p:cNvPr id="33" name="Marcador de posición de imagen 32" descr="Un hombre con una playera de color gris&#10;&#10;Descripción generada automáticamente">
            <a:extLst>
              <a:ext uri="{FF2B5EF4-FFF2-40B4-BE49-F238E27FC236}">
                <a16:creationId xmlns:a16="http://schemas.microsoft.com/office/drawing/2014/main" id="{A64FF6F8-445D-4C03-B8E2-60B809826B61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/>
          <a:srcRect l="16743" r="16743"/>
          <a:stretch>
            <a:fillRect/>
          </a:stretch>
        </p:blipFill>
        <p:spPr>
          <a:xfrm>
            <a:off x="8157292" y="632618"/>
            <a:ext cx="3690692" cy="3647814"/>
          </a:xfrm>
        </p:spPr>
      </p:pic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7B9DD8D1-B4A7-4B92-99FD-651BA7CF1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236708"/>
              </p:ext>
            </p:extLst>
          </p:nvPr>
        </p:nvGraphicFramePr>
        <p:xfrm>
          <a:off x="3272298" y="1325280"/>
          <a:ext cx="4845541" cy="392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CuadroTexto 42">
            <a:extLst>
              <a:ext uri="{FF2B5EF4-FFF2-40B4-BE49-F238E27FC236}">
                <a16:creationId xmlns:a16="http://schemas.microsoft.com/office/drawing/2014/main" id="{FE9AF43C-3786-4075-9EF7-1C37A693B5F4}"/>
              </a:ext>
            </a:extLst>
          </p:cNvPr>
          <p:cNvSpPr txBox="1"/>
          <p:nvPr/>
        </p:nvSpPr>
        <p:spPr>
          <a:xfrm>
            <a:off x="213765" y="4253031"/>
            <a:ext cx="301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i="1" dirty="0"/>
              <a:t>“Yo no utilizo el internet. A mi edad ya </a:t>
            </a:r>
            <a:r>
              <a:rPr lang="es-MX" b="1" i="1" dirty="0" err="1"/>
              <a:t>pa</a:t>
            </a:r>
            <a:r>
              <a:rPr lang="es-MX" b="1" i="1" dirty="0"/>
              <a:t>’ que me estreso con esos menjurjes”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6605CF0-B78F-4C24-99EB-2805A51A99FD}"/>
              </a:ext>
            </a:extLst>
          </p:cNvPr>
          <p:cNvSpPr txBox="1"/>
          <p:nvPr/>
        </p:nvSpPr>
        <p:spPr>
          <a:xfrm>
            <a:off x="8562261" y="4302787"/>
            <a:ext cx="301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i="1" dirty="0"/>
              <a:t>“Gracias a la pensión que le da el Peje a mi papá, me alcanza un poquito más”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621C602-3FBE-415A-A46E-25FF466F2823}"/>
              </a:ext>
            </a:extLst>
          </p:cNvPr>
          <p:cNvSpPr txBox="1"/>
          <p:nvPr/>
        </p:nvSpPr>
        <p:spPr>
          <a:xfrm>
            <a:off x="1" y="5239582"/>
            <a:ext cx="2670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De 65 años o más.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Educación elemental.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Bajos recursos y clase media baja.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56D18D0-6111-42C1-BBCD-BD9CC3A0DF97}"/>
              </a:ext>
            </a:extLst>
          </p:cNvPr>
          <p:cNvSpPr txBox="1"/>
          <p:nvPr/>
        </p:nvSpPr>
        <p:spPr>
          <a:xfrm>
            <a:off x="8562261" y="5337939"/>
            <a:ext cx="300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De 45  a 60 años.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Educación secundaria y preparatoria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Clase media-baja. </a:t>
            </a:r>
          </a:p>
        </p:txBody>
      </p:sp>
    </p:spTree>
    <p:extLst>
      <p:ext uri="{BB962C8B-B14F-4D97-AF65-F5344CB8AC3E}">
        <p14:creationId xmlns:p14="http://schemas.microsoft.com/office/powerpoint/2010/main" val="41012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Marcador de posición de imagen 37" descr="Una persona sonriendo&#10;&#10;Descripción generada automáticamente con confianza media">
            <a:extLst>
              <a:ext uri="{FF2B5EF4-FFF2-40B4-BE49-F238E27FC236}">
                <a16:creationId xmlns:a16="http://schemas.microsoft.com/office/drawing/2014/main" id="{B65095E1-2CBB-405A-9DD7-1959BB05442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/>
          <a:srcRect l="17481" r="17481"/>
          <a:stretch>
            <a:fillRect/>
          </a:stretch>
        </p:blipFill>
        <p:spPr>
          <a:xfrm>
            <a:off x="8609428" y="784385"/>
            <a:ext cx="3186531" cy="3479369"/>
          </a:xfrm>
        </p:spPr>
      </p:pic>
      <p:pic>
        <p:nvPicPr>
          <p:cNvPr id="46" name="Marcador de posición de imagen 45" descr="Una mujer con una camiseta negra&#10;&#10;Descripción generada automáticamente">
            <a:extLst>
              <a:ext uri="{FF2B5EF4-FFF2-40B4-BE49-F238E27FC236}">
                <a16:creationId xmlns:a16="http://schemas.microsoft.com/office/drawing/2014/main" id="{406A539B-4E9C-44A1-B56D-A9D39DB2BD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4"/>
          <a:srcRect t="2231" b="2231"/>
          <a:stretch>
            <a:fillRect/>
          </a:stretch>
        </p:blipFill>
        <p:spPr>
          <a:xfrm>
            <a:off x="0" y="784385"/>
            <a:ext cx="3319975" cy="3479369"/>
          </a:xfrm>
        </p:spPr>
      </p:pic>
      <p:sp>
        <p:nvSpPr>
          <p:cNvPr id="43" name="Marcador de texto 5">
            <a:extLst>
              <a:ext uri="{FF2B5EF4-FFF2-40B4-BE49-F238E27FC236}">
                <a16:creationId xmlns:a16="http://schemas.microsoft.com/office/drawing/2014/main" id="{91F46B0B-DAED-45A8-99AF-107A4CEDA7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6613" y="157967"/>
            <a:ext cx="966744" cy="385433"/>
          </a:xfrm>
        </p:spPr>
        <p:txBody>
          <a:bodyPr rtlCol="0"/>
          <a:lstStyle/>
          <a:p>
            <a:pPr rtl="0"/>
            <a:r>
              <a:rPr lang="es-ES" b="1" dirty="0"/>
              <a:t>Nancy</a:t>
            </a:r>
          </a:p>
        </p:txBody>
      </p:sp>
      <p:sp>
        <p:nvSpPr>
          <p:cNvPr id="44" name="Marcador de texto 5">
            <a:extLst>
              <a:ext uri="{FF2B5EF4-FFF2-40B4-BE49-F238E27FC236}">
                <a16:creationId xmlns:a16="http://schemas.microsoft.com/office/drawing/2014/main" id="{276EA417-07C4-4454-BF94-9F359C428F77}"/>
              </a:ext>
            </a:extLst>
          </p:cNvPr>
          <p:cNvSpPr txBox="1">
            <a:spLocks/>
          </p:cNvSpPr>
          <p:nvPr/>
        </p:nvSpPr>
        <p:spPr>
          <a:xfrm>
            <a:off x="9548856" y="322500"/>
            <a:ext cx="1572736" cy="38543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Leticia</a:t>
            </a:r>
          </a:p>
        </p:txBody>
      </p: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BCBC0FE6-5C72-4595-B796-4558996C6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384190"/>
              </p:ext>
            </p:extLst>
          </p:nvPr>
        </p:nvGraphicFramePr>
        <p:xfrm>
          <a:off x="3319975" y="1011302"/>
          <a:ext cx="5514536" cy="4123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CuadroTexto 44">
            <a:extLst>
              <a:ext uri="{FF2B5EF4-FFF2-40B4-BE49-F238E27FC236}">
                <a16:creationId xmlns:a16="http://schemas.microsoft.com/office/drawing/2014/main" id="{A3914640-65C2-4E01-9EE5-E64EF5189F3C}"/>
              </a:ext>
            </a:extLst>
          </p:cNvPr>
          <p:cNvSpPr txBox="1"/>
          <p:nvPr/>
        </p:nvSpPr>
        <p:spPr>
          <a:xfrm>
            <a:off x="8807649" y="4365896"/>
            <a:ext cx="3015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“El peje está loco. Es un dictador que sólo lo obedecen sus secuaces”.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2DD04B9-F0E3-4D2A-9131-D79993D8A29A}"/>
              </a:ext>
            </a:extLst>
          </p:cNvPr>
          <p:cNvSpPr txBox="1"/>
          <p:nvPr/>
        </p:nvSpPr>
        <p:spPr>
          <a:xfrm>
            <a:off x="0" y="4365896"/>
            <a:ext cx="331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i="1" dirty="0"/>
              <a:t>“Se necesita una nueva forma de hacer política.”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3FDD39-C6EA-4CCA-8276-F70FC0138541}"/>
              </a:ext>
            </a:extLst>
          </p:cNvPr>
          <p:cNvSpPr txBox="1"/>
          <p:nvPr/>
        </p:nvSpPr>
        <p:spPr>
          <a:xfrm>
            <a:off x="8841069" y="5391368"/>
            <a:ext cx="29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 18 a 65 años.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Educación preparatoria.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Clase media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5B34611-4F2C-455B-911A-3F27EFAECAEC}"/>
              </a:ext>
            </a:extLst>
          </p:cNvPr>
          <p:cNvSpPr txBox="1"/>
          <p:nvPr/>
        </p:nvSpPr>
        <p:spPr>
          <a:xfrm>
            <a:off x="-170974" y="5162842"/>
            <a:ext cx="301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 18 a 60 años.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Secundaria, Preparatoria y Licenciatura.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Clase media </a:t>
            </a:r>
          </a:p>
        </p:txBody>
      </p:sp>
    </p:spTree>
    <p:extLst>
      <p:ext uri="{BB962C8B-B14F-4D97-AF65-F5344CB8AC3E}">
        <p14:creationId xmlns:p14="http://schemas.microsoft.com/office/powerpoint/2010/main" val="258268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FCE1C2DA-4235-45F8-A931-BBCB96AB7811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pPr rtl="0"/>
            <a:fld id="{B67B645E-C5E5-4727-B977-D372A0AA71D9}" type="slidenum">
              <a:rPr lang="es-ES" noProof="0" smtClean="0"/>
              <a:pPr rtl="0"/>
              <a:t>6</a:t>
            </a:fld>
            <a:endParaRPr lang="es-ES" noProof="0" dirty="0"/>
          </a:p>
        </p:txBody>
      </p:sp>
      <p:pic>
        <p:nvPicPr>
          <p:cNvPr id="23" name="Marcador de posición de imagen 49" descr="Hombre sentado en el pasto&#10;&#10;Descripción generada automáticamente con confianza baja">
            <a:extLst>
              <a:ext uri="{FF2B5EF4-FFF2-40B4-BE49-F238E27FC236}">
                <a16:creationId xmlns:a16="http://schemas.microsoft.com/office/drawing/2014/main" id="{2830DA57-0AEE-4556-A0C5-513225CB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90" r="14290"/>
          <a:stretch>
            <a:fillRect/>
          </a:stretch>
        </p:blipFill>
        <p:spPr>
          <a:xfrm>
            <a:off x="0" y="1212305"/>
            <a:ext cx="2731586" cy="2990308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 cmpd="sng" algn="ctr">
            <a:noFill/>
            <a:prstDash val="solid"/>
            <a:miter lim="800000"/>
          </a:ln>
          <a:effectLst/>
        </p:spPr>
      </p:pic>
      <p:pic>
        <p:nvPicPr>
          <p:cNvPr id="24" name="Marcador de posición de imagen 57" descr="Mujer posando para la cámara delante de un jardín&#10;&#10;Descripción generada automáticamente">
            <a:extLst>
              <a:ext uri="{FF2B5EF4-FFF2-40B4-BE49-F238E27FC236}">
                <a16:creationId xmlns:a16="http://schemas.microsoft.com/office/drawing/2014/main" id="{50C28047-B0B7-4A16-9DB3-B76329132677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3"/>
          <a:srcRect/>
          <a:stretch>
            <a:fillRect/>
          </a:stretch>
        </p:blipFill>
        <p:spPr>
          <a:xfrm>
            <a:off x="8878135" y="985503"/>
            <a:ext cx="2850813" cy="2951732"/>
          </a:xfrm>
        </p:spPr>
      </p:pic>
      <p:sp>
        <p:nvSpPr>
          <p:cNvPr id="25" name="Marcador de texto 17">
            <a:extLst>
              <a:ext uri="{FF2B5EF4-FFF2-40B4-BE49-F238E27FC236}">
                <a16:creationId xmlns:a16="http://schemas.microsoft.com/office/drawing/2014/main" id="{CD459E64-EF8A-43EE-97B7-2426D1DF2469}"/>
              </a:ext>
            </a:extLst>
          </p:cNvPr>
          <p:cNvSpPr txBox="1">
            <a:spLocks/>
          </p:cNvSpPr>
          <p:nvPr/>
        </p:nvSpPr>
        <p:spPr>
          <a:xfrm>
            <a:off x="1504367" y="515395"/>
            <a:ext cx="824353" cy="328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/>
              <a:t>Alexis</a:t>
            </a:r>
            <a:endParaRPr lang="es-ES" b="1" dirty="0"/>
          </a:p>
        </p:txBody>
      </p:sp>
      <p:sp>
        <p:nvSpPr>
          <p:cNvPr id="26" name="Marcador de texto 20">
            <a:extLst>
              <a:ext uri="{FF2B5EF4-FFF2-40B4-BE49-F238E27FC236}">
                <a16:creationId xmlns:a16="http://schemas.microsoft.com/office/drawing/2014/main" id="{60E84426-71C3-4928-9CCB-2B6DC5BCE8A9}"/>
              </a:ext>
            </a:extLst>
          </p:cNvPr>
          <p:cNvSpPr txBox="1">
            <a:spLocks/>
          </p:cNvSpPr>
          <p:nvPr/>
        </p:nvSpPr>
        <p:spPr>
          <a:xfrm>
            <a:off x="9891856" y="337835"/>
            <a:ext cx="1572736" cy="3551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/>
              <a:t>Jade</a:t>
            </a:r>
          </a:p>
        </p:txBody>
      </p:sp>
      <p:graphicFrame>
        <p:nvGraphicFramePr>
          <p:cNvPr id="29" name="Gráfico 28">
            <a:extLst>
              <a:ext uri="{FF2B5EF4-FFF2-40B4-BE49-F238E27FC236}">
                <a16:creationId xmlns:a16="http://schemas.microsoft.com/office/drawing/2014/main" id="{5307135F-3C87-4BBA-B7F4-3B7F7CD2A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667605"/>
              </p:ext>
            </p:extLst>
          </p:nvPr>
        </p:nvGraphicFramePr>
        <p:xfrm>
          <a:off x="3251200" y="985503"/>
          <a:ext cx="5400431" cy="3938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366A3865-98D1-4C18-87CA-5FE33205D793}"/>
              </a:ext>
            </a:extLst>
          </p:cNvPr>
          <p:cNvSpPr txBox="1"/>
          <p:nvPr/>
        </p:nvSpPr>
        <p:spPr>
          <a:xfrm>
            <a:off x="0" y="4232678"/>
            <a:ext cx="325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i="1" dirty="0"/>
              <a:t>“¡Es increíble! Este gobierno es igual que los demás.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EE58248-30CA-467A-900D-5696D1F86F51}"/>
              </a:ext>
            </a:extLst>
          </p:cNvPr>
          <p:cNvSpPr txBox="1"/>
          <p:nvPr/>
        </p:nvSpPr>
        <p:spPr>
          <a:xfrm>
            <a:off x="9052018" y="4186511"/>
            <a:ext cx="285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i="1" dirty="0"/>
              <a:t>“El gobierno debe de ser feminista… o no será”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0B8B863-844E-487D-B078-D0F1A34DBD06}"/>
              </a:ext>
            </a:extLst>
          </p:cNvPr>
          <p:cNvSpPr txBox="1"/>
          <p:nvPr/>
        </p:nvSpPr>
        <p:spPr>
          <a:xfrm>
            <a:off x="-1" y="5058491"/>
            <a:ext cx="312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 18 a 45 años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Preparatoria y Licenciatura.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Clase media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8370C30-A90D-49B0-BFD3-4FED6ECC4BB8}"/>
              </a:ext>
            </a:extLst>
          </p:cNvPr>
          <p:cNvSpPr txBox="1"/>
          <p:nvPr/>
        </p:nvSpPr>
        <p:spPr>
          <a:xfrm>
            <a:off x="8954595" y="4986729"/>
            <a:ext cx="3447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 18 a 45 años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Preparatoria y Licenciatura.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Clase media</a:t>
            </a:r>
          </a:p>
        </p:txBody>
      </p:sp>
    </p:spTree>
    <p:extLst>
      <p:ext uri="{BB962C8B-B14F-4D97-AF65-F5344CB8AC3E}">
        <p14:creationId xmlns:p14="http://schemas.microsoft.com/office/powerpoint/2010/main" val="259249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5657F5B8-E81C-45BE-94B5-E0EFFA34413E}"/>
              </a:ext>
            </a:extLst>
          </p:cNvPr>
          <p:cNvSpPr txBox="1"/>
          <p:nvPr/>
        </p:nvSpPr>
        <p:spPr>
          <a:xfrm>
            <a:off x="8291438" y="535645"/>
            <a:ext cx="347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¡Hay un nicho de</a:t>
            </a:r>
          </a:p>
          <a:p>
            <a:pPr algn="ctr"/>
            <a:r>
              <a:rPr lang="es-MX" sz="3600" b="1" dirty="0"/>
              <a:t> oportunidad!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9945C9D-D851-43CE-A961-A164F073F4AF}"/>
              </a:ext>
            </a:extLst>
          </p:cNvPr>
          <p:cNvSpPr txBox="1"/>
          <p:nvPr/>
        </p:nvSpPr>
        <p:spPr>
          <a:xfrm>
            <a:off x="8077200" y="2205126"/>
            <a:ext cx="3838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Bloque al que pertenece Nancy es el nicho de oportunidad más grande.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sector de izquierda centro (Nancy, Alexis y Jade) representa un 28% del padrón y yo necesito el 3%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31" name="Imagen 30" descr="Forma&#10;&#10;Descripción generada automáticamente con confianza baja">
            <a:extLst>
              <a:ext uri="{FF2B5EF4-FFF2-40B4-BE49-F238E27FC236}">
                <a16:creationId xmlns:a16="http://schemas.microsoft.com/office/drawing/2014/main" id="{064F0984-6A92-4BC5-9BC6-757BB8AED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86130" y="2981414"/>
            <a:ext cx="573655" cy="895171"/>
          </a:xfrm>
          <a:prstGeom prst="rect">
            <a:avLst/>
          </a:prstGeom>
        </p:spPr>
      </p:pic>
      <p:pic>
        <p:nvPicPr>
          <p:cNvPr id="7" name="Marcador de posición de imagen 49" descr="Hombre sentado en el pasto&#10;&#10;Descripción generada automáticamente con confianza baja">
            <a:extLst>
              <a:ext uri="{FF2B5EF4-FFF2-40B4-BE49-F238E27FC236}">
                <a16:creationId xmlns:a16="http://schemas.microsoft.com/office/drawing/2014/main" id="{DD246064-3122-42B0-92EB-EE154021A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290" r="14290"/>
          <a:stretch>
            <a:fillRect/>
          </a:stretch>
        </p:blipFill>
        <p:spPr>
          <a:xfrm>
            <a:off x="276225" y="442209"/>
            <a:ext cx="2914335" cy="3190366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 cmpd="sng" algn="ctr">
            <a:noFill/>
            <a:prstDash val="solid"/>
            <a:miter lim="800000"/>
          </a:ln>
          <a:effectLst/>
        </p:spPr>
      </p:pic>
      <p:pic>
        <p:nvPicPr>
          <p:cNvPr id="8" name="Marcador de posición de imagen 57" descr="Mujer posando para la cámara delante de un jardín&#10;&#10;Descripción generada automáticamente">
            <a:extLst>
              <a:ext uri="{FF2B5EF4-FFF2-40B4-BE49-F238E27FC236}">
                <a16:creationId xmlns:a16="http://schemas.microsoft.com/office/drawing/2014/main" id="{9EBF38BD-38C2-4E6E-94FC-10B7C8A2729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5"/>
          <a:srcRect/>
          <a:stretch>
            <a:fillRect/>
          </a:stretch>
        </p:blipFill>
        <p:spPr>
          <a:xfrm>
            <a:off x="4753135" y="257379"/>
            <a:ext cx="2850813" cy="2951732"/>
          </a:xfrm>
        </p:spPr>
      </p:pic>
      <p:pic>
        <p:nvPicPr>
          <p:cNvPr id="9" name="Marcador de posición de imagen 45" descr="Una mujer con una camiseta negra&#10;&#10;Descripción generada automáticamente">
            <a:extLst>
              <a:ext uri="{FF2B5EF4-FFF2-40B4-BE49-F238E27FC236}">
                <a16:creationId xmlns:a16="http://schemas.microsoft.com/office/drawing/2014/main" id="{20A86F99-05CE-4346-AC46-87C4C269D0A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31" b="2231"/>
          <a:stretch>
            <a:fillRect/>
          </a:stretch>
        </p:blipFill>
        <p:spPr>
          <a:xfrm>
            <a:off x="2454813" y="3143429"/>
            <a:ext cx="3319975" cy="3479369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7765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D19B682D-2601-4D55-A7B6-ED155F55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626" y="327369"/>
            <a:ext cx="7443378" cy="432000"/>
          </a:xfrm>
        </p:spPr>
        <p:txBody>
          <a:bodyPr/>
          <a:lstStyle/>
          <a:p>
            <a:r>
              <a:rPr lang="es-MX" dirty="0"/>
              <a:t>¿Qué otras recomendaciones podríamos dar? </a:t>
            </a: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C031D338-8D71-473E-8E7F-CD85CA7F13F8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pPr rtl="0"/>
            <a:fld id="{B67B645E-C5E5-4727-B977-D372A0AA71D9}" type="slidenum">
              <a:rPr lang="es-ES" noProof="0" smtClean="0"/>
              <a:pPr rtl="0"/>
              <a:t>8</a:t>
            </a:fld>
            <a:endParaRPr lang="es-ES" noProof="0" dirty="0"/>
          </a:p>
        </p:txBody>
      </p:sp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4017AA7A-C212-4D7B-B36B-19342833D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025455"/>
              </p:ext>
            </p:extLst>
          </p:nvPr>
        </p:nvGraphicFramePr>
        <p:xfrm>
          <a:off x="279399" y="1110755"/>
          <a:ext cx="103028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B13C83B-C414-4636-AD00-05A02C249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935965"/>
              </p:ext>
            </p:extLst>
          </p:nvPr>
        </p:nvGraphicFramePr>
        <p:xfrm>
          <a:off x="279399" y="10564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455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50625017-CB38-4A55-8B9F-4A87362C31AF}"/>
              </a:ext>
            </a:extLst>
          </p:cNvPr>
          <p:cNvSpPr/>
          <p:nvPr/>
        </p:nvSpPr>
        <p:spPr>
          <a:xfrm>
            <a:off x="1758462" y="1083212"/>
            <a:ext cx="8961120" cy="4318782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110351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618_TF66873322" id="{E89D1718-2B74-40D5-9507-E971624D79C8}" vid="{DCF095DE-5B42-4E34-9B17-03830E949CC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F3C09B-154E-4A52-A906-C3F4A2C7E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B3A9A4-3B1F-4ADC-9D4B-3B70E586C5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3E771-E022-4C55-86B2-92F4B446C69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diapositivas de conjunto rosa</Template>
  <TotalTime>512</TotalTime>
  <Words>403</Words>
  <Application>Microsoft Office PowerPoint</Application>
  <PresentationFormat>Panorámica</PresentationFormat>
  <Paragraphs>75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Tema de Office</vt:lpstr>
      <vt:lpstr>¿Dónde están  mis votantes?</vt:lpstr>
      <vt:lpstr>Elementos a considerar.</vt:lpstr>
      <vt:lpstr>¡La ciencia de datos puede ayudar! </vt:lpstr>
      <vt:lpstr>Caracterización de perfiles </vt:lpstr>
      <vt:lpstr>Presentación de PowerPoint</vt:lpstr>
      <vt:lpstr>Presentación de PowerPoint</vt:lpstr>
      <vt:lpstr>Presentación de PowerPoint</vt:lpstr>
      <vt:lpstr>¿Qué otras recomendaciones podríamos dar?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¿Dónde están  mis votantes?</dc:title>
  <dc:creator>6209</dc:creator>
  <cp:lastModifiedBy>6209</cp:lastModifiedBy>
  <cp:revision>9</cp:revision>
  <dcterms:created xsi:type="dcterms:W3CDTF">2022-03-10T21:33:18Z</dcterms:created>
  <dcterms:modified xsi:type="dcterms:W3CDTF">2022-04-11T19:25:28Z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