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6F59-A632-4B7D-B430-FE93728D0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A459F-FEE6-4605-AF75-F64586A1E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BC196-8214-4403-9653-DABAC043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B878-CCDA-4B9A-8851-9EA0E196E1B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0770-91F8-4A41-BBB9-80E78FE0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9BA52-C3DD-4387-BB7E-1CFEA966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698E-C5FB-49E6-8295-91A43EB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5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8586-989D-4653-A7BA-E7EAFBBF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19526-E4DB-4B59-8A73-62CED51EB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1899D-59C5-4B6F-AA8D-374B2797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B878-CCDA-4B9A-8851-9EA0E196E1B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8104D-FF73-430D-A422-3EDE4F11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F2AC-029C-49D6-81E6-A1240FA0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698E-C5FB-49E6-8295-91A43EB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2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C9325-699B-460C-A746-72FB0B68B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B60BC-2C7B-4BAC-8A0B-71273DB61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7B9CF-AC55-4195-855A-996802E5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B878-CCDA-4B9A-8851-9EA0E196E1B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9B494-DA89-4393-B085-0CEC48B6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DA399-6B82-420E-94E1-70314E42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698E-C5FB-49E6-8295-91A43EB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2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821D-F76A-4849-88A1-85066AE8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D979-B4BA-4145-B6F2-F54C4A378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663F2-9376-4F81-A259-88D4A7D9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B878-CCDA-4B9A-8851-9EA0E196E1B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CC9B-7EE6-4BBB-A69C-A1B88669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AAC44-E0EB-4993-B096-EBDDB7DF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698E-C5FB-49E6-8295-91A43EB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3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74DD-13E0-49EB-8D78-573E1D0A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D5A16-AD51-43AF-A750-0E2BFDCE0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061B6-EC50-4B0C-AD45-D4C2289C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B878-CCDA-4B9A-8851-9EA0E196E1B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7F9FA-1A3A-46F8-90D4-0798A982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C46C9-B0BD-468F-A664-C12D6D69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698E-C5FB-49E6-8295-91A43EB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1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C050-56CA-4467-883F-0498A1FE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DD9E-CE65-4743-81C3-A79346A08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2AF53-A202-4A35-8532-87E7E95C9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4E9B1-9B8B-4A7B-A887-4D2439D6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B878-CCDA-4B9A-8851-9EA0E196E1B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8C1AD-35D7-4735-B305-42DCCA8A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2A88E-4F28-4A75-973C-81D5DB5B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698E-C5FB-49E6-8295-91A43EB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5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C7C2-B50F-4A9D-870E-AE10A97C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89CD5-929E-4F02-9FCD-C11D98D61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DA617-5206-4370-9A61-F88B79066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031CE-7673-4E27-A6DC-8D1D46481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739C1-037F-467F-B2EE-A469281CE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2302E-9FB3-45DF-9D7E-4C3F8BD1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B878-CCDA-4B9A-8851-9EA0E196E1B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EFD88-AEA4-47BA-8499-5B87185F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60275-E4AA-4399-9176-6E48A4D7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698E-C5FB-49E6-8295-91A43EB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D51C-F6F1-45B1-80BA-151B97EB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86CEF-8144-48D0-92D3-4E34F00C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B878-CCDA-4B9A-8851-9EA0E196E1B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57CA9-50F5-4F4A-A476-3C432786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73E70-C821-4C8A-B393-C4ACC4C3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698E-C5FB-49E6-8295-91A43EB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8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1B7DA-78D2-4ADC-8D19-17102957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B878-CCDA-4B9A-8851-9EA0E196E1B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826D4-4DD6-4773-BD21-BE81C4DC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DE32A-26BB-4DBE-8B76-A599198E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698E-C5FB-49E6-8295-91A43EB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7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CBFE-628B-4B91-9897-A3E833B1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6441-7890-48A5-81F4-572D1FBA8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F1A4D-CCFD-4704-BF37-962121165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A12A0-49E1-47CC-9A64-78260869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B878-CCDA-4B9A-8851-9EA0E196E1B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0A2E6-5D3E-4A13-BF94-A68EF6B4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590A0-67D7-45B4-89EA-10C2AF74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698E-C5FB-49E6-8295-91A43EB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9756-D22F-4845-B553-6A08595B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C3A94-6295-4E47-ADE5-A526D4573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FF4BE-ECF2-41EB-9A28-52FE9183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9B56F-A6B0-4EC6-8FAA-A575B6E2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B878-CCDA-4B9A-8851-9EA0E196E1B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44A4B-482D-4AF6-A587-A68E37CB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29B40-00C7-458F-9680-B089F82C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698E-C5FB-49E6-8295-91A43EB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4340B-1F4C-4463-A47D-B8C77EAC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7C9C7-288F-45AD-AA82-842AC6B8C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60EA0-C2BB-48CC-A539-81B23A665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AB878-CCDA-4B9A-8851-9EA0E196E1B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D3AE5-3350-4993-B891-529B2A49B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2A29A-5350-4BB1-BADE-6824114E4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2698E-C5FB-49E6-8295-91A43EB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8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DB21-410D-4AB6-B65E-FC598C01D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63" y="831300"/>
            <a:ext cx="7568125" cy="1175848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Fairness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54F3A-3937-4EA8-B830-2FF424BA1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5200" y="3683001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9.000+ Gambar Timbangan Keadilan &amp; Timbangan Gratis - Pixabay">
            <a:extLst>
              <a:ext uri="{FF2B5EF4-FFF2-40B4-BE49-F238E27FC236}">
                <a16:creationId xmlns:a16="http://schemas.microsoft.com/office/drawing/2014/main" id="{C0082BFE-8180-4C25-8724-44E8CAE73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61963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52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EFC0-A56E-489B-A930-421111B6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Menurut</a:t>
            </a:r>
            <a:r>
              <a:rPr lang="en-US" dirty="0"/>
              <a:t> KBBI….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45FB-B3DA-4FD1-AADA-90D8817D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Keadilan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/</a:t>
            </a:r>
            <a:r>
              <a:rPr lang="en-US" dirty="0" err="1"/>
              <a:t>perbuatan</a:t>
            </a:r>
            <a:r>
              <a:rPr lang="en-US" dirty="0"/>
              <a:t> yang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pelaksanaannya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semestinya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oleh </a:t>
            </a:r>
            <a:r>
              <a:rPr lang="en-US" dirty="0" err="1"/>
              <a:t>pihak</a:t>
            </a:r>
            <a:r>
              <a:rPr lang="en-US" dirty="0"/>
              <a:t> lain.</a:t>
            </a:r>
          </a:p>
        </p:txBody>
      </p:sp>
    </p:spTree>
    <p:extLst>
      <p:ext uri="{BB962C8B-B14F-4D97-AF65-F5344CB8AC3E}">
        <p14:creationId xmlns:p14="http://schemas.microsoft.com/office/powerpoint/2010/main" val="108559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F0FA-8300-4978-A9E9-28354A5A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Pertanyaannya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3CB6-0A22-4DEC-B2CF-37C2BD0E5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Keadilan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sungguh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124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0238-89C1-4FBD-B44E-9D4C22F3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Faktanya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586FE-A34B-43FE-A95C-D5EB95A9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, dan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36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20F3-FE2B-4994-9805-DCC4430D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Contohnya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32708-68D5-4322-B68C-C55716E1F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4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A3C6-BEF6-4D7B-B52B-0D60F1AD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keadilan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pada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pada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harapkan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74622-6288-4A15-86B7-95926489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0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7C5E-B9D1-4404-A22D-8DACD7BF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Solusi</a:t>
            </a:r>
            <a:r>
              <a:rPr lang="en-US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31F0-6853-4191-960F-4C1702C1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5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67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Fairness</vt:lpstr>
      <vt:lpstr>Menurut KBBI….</vt:lpstr>
      <vt:lpstr>Pertanyaannya</vt:lpstr>
      <vt:lpstr>Faktanya…</vt:lpstr>
      <vt:lpstr>Contohnya….</vt:lpstr>
      <vt:lpstr>Lalu harus bagaimana jika keadilan yang terjadi pada kita terjadi pada kita tidak sesuai seperti yang kita harapkan.</vt:lpstr>
      <vt:lpstr>Solusi…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Fairness</dc:title>
  <dc:creator>LIKMI</dc:creator>
  <cp:lastModifiedBy>LIKMI</cp:lastModifiedBy>
  <cp:revision>3</cp:revision>
  <dcterms:created xsi:type="dcterms:W3CDTF">2024-11-29T06:21:12Z</dcterms:created>
  <dcterms:modified xsi:type="dcterms:W3CDTF">2024-11-29T06:43:29Z</dcterms:modified>
</cp:coreProperties>
</file>