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uce Bold" charset="1" panose="000008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Medium" charset="1" panose="00000600000000000000"/>
      <p:regular r:id="rId17"/>
    </p:embeddedFont>
    <p:embeddedFont>
      <p:font typeface="Open Sauce Light" charset="1" panose="00000400000000000000"/>
      <p:regular r:id="rId18"/>
    </p:embeddedFont>
    <p:embeddedFont>
      <p:font typeface="Open Sauce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2.jpe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5443169" y="-2557831"/>
            <a:ext cx="7401663" cy="18288000"/>
          </a:xfrm>
          <a:custGeom>
            <a:avLst/>
            <a:gdLst/>
            <a:ahLst/>
            <a:cxnLst/>
            <a:rect r="r" b="b" t="t" l="l"/>
            <a:pathLst>
              <a:path h="18288000" w="7401663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92426" y="659090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 spc="4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56548" y="661303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64171" y="661303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97756" y="659090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70357" y="3884523"/>
            <a:ext cx="12747285" cy="230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956"/>
              </a:lnSpc>
              <a:spcBef>
                <a:spcPct val="0"/>
              </a:spcBef>
            </a:pPr>
            <a:r>
              <a:rPr lang="en-US" b="true" sz="13540" spc="-636">
                <a:solidFill>
                  <a:srgbClr val="7ED957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Agromanager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17766" y="3005476"/>
            <a:ext cx="9052468" cy="1126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98"/>
              </a:lnSpc>
              <a:spcBef>
                <a:spcPct val="0"/>
              </a:spcBef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Un vistazo 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184285" y="6586169"/>
            <a:ext cx="1919429" cy="566532"/>
            <a:chOff x="0" y="0"/>
            <a:chExt cx="505529" cy="1492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203335" y="6680522"/>
            <a:ext cx="192541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Next Slide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8819935"/>
            <a:ext cx="4747340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Agromanager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94900" y="8632260"/>
            <a:ext cx="4747340" cy="86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Juan David Peña Lozada</a:t>
            </a:r>
          </a:p>
          <a:p>
            <a:pPr algn="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Luis Rodrigo Rivera Rivera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96029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3045" y="490155"/>
            <a:ext cx="1761862" cy="7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Chatgpt approved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92426" y="659090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56548" y="661303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 spc="4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64171" y="661303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97756" y="659090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976" y="2584863"/>
            <a:ext cx="5741000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Idea general y contexto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97756" y="2527713"/>
            <a:ext cx="5195199" cy="315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sz="19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AgroManager es una aplicación diseñada para optimizar la gestión agropecuaria mediante el registro y control de información sobre animales, alimentación, peso, salud y producción. Su objetivo es centralizar los datos en una sola plataforma, facilitar la toma de decisiones y mejorar la eficiencia y productividad en las labores del campo.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40383" y="7454440"/>
            <a:ext cx="5152572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DEL CAMPO A LA NUBE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976" y="8447515"/>
            <a:ext cx="4747340" cy="86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fui jugador de LOL pero me rehabilite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3045" y="490155"/>
            <a:ext cx="1761862" cy="7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Chatgpt approved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1978867" y="570112"/>
            <a:ext cx="6979048" cy="6991760"/>
          </a:xfrm>
          <a:custGeom>
            <a:avLst/>
            <a:gdLst/>
            <a:ahLst/>
            <a:cxnLst/>
            <a:rect r="r" b="b" t="t" l="l"/>
            <a:pathLst>
              <a:path h="6991760" w="6979048">
                <a:moveTo>
                  <a:pt x="6979048" y="0"/>
                </a:moveTo>
                <a:lnTo>
                  <a:pt x="0" y="0"/>
                </a:lnTo>
                <a:lnTo>
                  <a:pt x="0" y="6991760"/>
                </a:lnTo>
                <a:lnTo>
                  <a:pt x="6979048" y="6991760"/>
                </a:lnTo>
                <a:lnTo>
                  <a:pt x="697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506992" y="7396523"/>
            <a:ext cx="10557087" cy="4015265"/>
            <a:chOff x="0" y="0"/>
            <a:chExt cx="1635569" cy="622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5569" cy="622070"/>
            </a:xfrm>
            <a:custGeom>
              <a:avLst/>
              <a:gdLst/>
              <a:ahLst/>
              <a:cxnLst/>
              <a:rect r="r" b="b" t="t" l="l"/>
              <a:pathLst>
                <a:path h="622070" w="1635569">
                  <a:moveTo>
                    <a:pt x="57934" y="0"/>
                  </a:moveTo>
                  <a:lnTo>
                    <a:pt x="1577635" y="0"/>
                  </a:lnTo>
                  <a:cubicBezTo>
                    <a:pt x="1609631" y="0"/>
                    <a:pt x="1635569" y="25938"/>
                    <a:pt x="1635569" y="57934"/>
                  </a:cubicBezTo>
                  <a:lnTo>
                    <a:pt x="1635569" y="564136"/>
                  </a:lnTo>
                  <a:cubicBezTo>
                    <a:pt x="1635569" y="579501"/>
                    <a:pt x="1629465" y="594237"/>
                    <a:pt x="1618601" y="605101"/>
                  </a:cubicBezTo>
                  <a:cubicBezTo>
                    <a:pt x="1607736" y="615966"/>
                    <a:pt x="1593000" y="622070"/>
                    <a:pt x="1577635" y="622070"/>
                  </a:cubicBezTo>
                  <a:lnTo>
                    <a:pt x="57934" y="622070"/>
                  </a:lnTo>
                  <a:cubicBezTo>
                    <a:pt x="42569" y="622070"/>
                    <a:pt x="27833" y="615966"/>
                    <a:pt x="16968" y="605101"/>
                  </a:cubicBezTo>
                  <a:cubicBezTo>
                    <a:pt x="6104" y="594237"/>
                    <a:pt x="0" y="579501"/>
                    <a:pt x="0" y="564136"/>
                  </a:cubicBezTo>
                  <a:lnTo>
                    <a:pt x="0" y="57934"/>
                  </a:lnTo>
                  <a:cubicBezTo>
                    <a:pt x="0" y="42569"/>
                    <a:pt x="6104" y="27833"/>
                    <a:pt x="16968" y="16968"/>
                  </a:cubicBezTo>
                  <a:cubicBezTo>
                    <a:pt x="27833" y="6104"/>
                    <a:pt x="42569" y="0"/>
                    <a:pt x="57934" y="0"/>
                  </a:cubicBezTo>
                  <a:close/>
                </a:path>
              </a:pathLst>
            </a:custGeom>
            <a:blipFill>
              <a:blip r:embed="rId4"/>
              <a:stretch>
                <a:fillRect l="-29851" t="-63732" r="0" b="-63732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423701" y="4494954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0" y="0"/>
                </a:moveTo>
                <a:lnTo>
                  <a:pt x="1432847" y="0"/>
                </a:lnTo>
                <a:lnTo>
                  <a:pt x="1432847" y="1432848"/>
                </a:lnTo>
                <a:lnTo>
                  <a:pt x="0" y="14328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025014" y="4494954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0" y="2750862"/>
                </a:moveTo>
                <a:lnTo>
                  <a:pt x="2750862" y="2750862"/>
                </a:lnTo>
                <a:lnTo>
                  <a:pt x="2750862" y="0"/>
                </a:lnTo>
                <a:lnTo>
                  <a:pt x="0" y="0"/>
                </a:lnTo>
                <a:lnTo>
                  <a:pt x="0" y="2750862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86155" y="2247660"/>
            <a:ext cx="2515691" cy="5791679"/>
          </a:xfrm>
          <a:custGeom>
            <a:avLst/>
            <a:gdLst/>
            <a:ahLst/>
            <a:cxnLst/>
            <a:rect r="r" b="b" t="t" l="l"/>
            <a:pathLst>
              <a:path h="5791679" w="2515691">
                <a:moveTo>
                  <a:pt x="0" y="0"/>
                </a:moveTo>
                <a:lnTo>
                  <a:pt x="2515690" y="0"/>
                </a:lnTo>
                <a:lnTo>
                  <a:pt x="2515690" y="5791680"/>
                </a:lnTo>
                <a:lnTo>
                  <a:pt x="0" y="57916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92426" y="659090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56548" y="661303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64171" y="661303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 spc="4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97756" y="659090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739774" y="650878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976" y="5946852"/>
            <a:ext cx="5741000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Innovando el campo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43857" y="2527713"/>
            <a:ext cx="6049097" cy="465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Elegimos PostgreSQL junto con Supabase para alojar la base de datos en la nube, garantizando seguridad, escalabilidad y acceso remoto a la información. Además, utilizamos Django para gestionar el backend, permitiendo una integración eficiente con la base de datos y facilitando el desarrollo de un sistema estable, modular y fácil de mantener.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Para mantener una estructura ordenada y escalable, el proyecto se organizó en carpetas divididas por funcionalidades principales (features), donde cada una cuenta con sus propios modelos, vistas, templates y archivos auxiliares, asegurando una arquitectura limpia y fácil de ampliar.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976" y="2577878"/>
            <a:ext cx="5152572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DATABASE Y BACKEND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3045" y="490155"/>
            <a:ext cx="1761862" cy="7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Chatgpt approved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7876765" y="319853"/>
            <a:ext cx="10458860" cy="10477911"/>
          </a:xfrm>
          <a:custGeom>
            <a:avLst/>
            <a:gdLst/>
            <a:ahLst/>
            <a:cxnLst/>
            <a:rect r="r" b="b" t="t" l="l"/>
            <a:pathLst>
              <a:path h="10477911" w="10458860">
                <a:moveTo>
                  <a:pt x="10458860" y="0"/>
                </a:moveTo>
                <a:lnTo>
                  <a:pt x="0" y="0"/>
                </a:lnTo>
                <a:lnTo>
                  <a:pt x="0" y="10477911"/>
                </a:lnTo>
                <a:lnTo>
                  <a:pt x="10458860" y="10477911"/>
                </a:lnTo>
                <a:lnTo>
                  <a:pt x="104588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028700" y="1970882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2750861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1" y="0"/>
                </a:lnTo>
                <a:lnTo>
                  <a:pt x="2750861" y="27508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9444" y="3874379"/>
            <a:ext cx="11141095" cy="5721215"/>
          </a:xfrm>
          <a:custGeom>
            <a:avLst/>
            <a:gdLst/>
            <a:ahLst/>
            <a:cxnLst/>
            <a:rect r="r" b="b" t="t" l="l"/>
            <a:pathLst>
              <a:path h="5721215" w="11141095">
                <a:moveTo>
                  <a:pt x="0" y="0"/>
                </a:moveTo>
                <a:lnTo>
                  <a:pt x="11141096" y="0"/>
                </a:lnTo>
                <a:lnTo>
                  <a:pt x="11141096" y="5721215"/>
                </a:lnTo>
                <a:lnTo>
                  <a:pt x="0" y="57212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10" t="-390" r="-1110" b="-162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92426" y="659090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56548" y="661303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64171" y="661303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 spc="4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97756" y="659090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81609" y="2376942"/>
            <a:ext cx="5741000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Frontend y diseño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05299" y="4934585"/>
            <a:ext cx="5030355" cy="432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En el frontend, se utilizaron templates de Django junto con el framework Django-Tailwind, lo que permitió mejorar la responsividad y el diseño visual de la aplicación, asegurando una interfaz moderna y adaptable a distintos dispositivos. Además, se implementó Unfold para optimizar la apariencia y usabilidad del panel de administración, ofreciendo una experiencia más limpia, organizada y fácil de navegar tanto para los administradores como para los usuarios del sistema.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976" y="2157939"/>
            <a:ext cx="5152572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TU FINCA MAS INTELIGENTE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10540" y="8543198"/>
            <a:ext cx="4747340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Agromanager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3045" y="490155"/>
            <a:ext cx="1761862" cy="7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Chatgpt approved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5400000">
            <a:off x="-755771" y="-136158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793293" y="5707415"/>
            <a:ext cx="7358247" cy="7358247"/>
          </a:xfrm>
          <a:custGeom>
            <a:avLst/>
            <a:gdLst/>
            <a:ahLst/>
            <a:cxnLst/>
            <a:rect r="r" b="b" t="t" l="l"/>
            <a:pathLst>
              <a:path h="7358247" w="7358247">
                <a:moveTo>
                  <a:pt x="0" y="7358246"/>
                </a:moveTo>
                <a:lnTo>
                  <a:pt x="7358246" y="7358246"/>
                </a:lnTo>
                <a:lnTo>
                  <a:pt x="7358246" y="0"/>
                </a:lnTo>
                <a:lnTo>
                  <a:pt x="0" y="0"/>
                </a:lnTo>
                <a:lnTo>
                  <a:pt x="0" y="73582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24698" y="3524010"/>
            <a:ext cx="6238604" cy="5862528"/>
          </a:xfrm>
          <a:custGeom>
            <a:avLst/>
            <a:gdLst/>
            <a:ahLst/>
            <a:cxnLst/>
            <a:rect r="r" b="b" t="t" l="l"/>
            <a:pathLst>
              <a:path h="5862528" w="6238604">
                <a:moveTo>
                  <a:pt x="0" y="0"/>
                </a:moveTo>
                <a:lnTo>
                  <a:pt x="6238604" y="0"/>
                </a:lnTo>
                <a:lnTo>
                  <a:pt x="6238604" y="5862528"/>
                </a:lnTo>
                <a:lnTo>
                  <a:pt x="0" y="58625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398" t="0" r="-4531" b="-667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586" y="3524010"/>
            <a:ext cx="5665620" cy="5734290"/>
          </a:xfrm>
          <a:custGeom>
            <a:avLst/>
            <a:gdLst/>
            <a:ahLst/>
            <a:cxnLst/>
            <a:rect r="r" b="b" t="t" l="l"/>
            <a:pathLst>
              <a:path h="5734290" w="5665620">
                <a:moveTo>
                  <a:pt x="0" y="0"/>
                </a:moveTo>
                <a:lnTo>
                  <a:pt x="5665619" y="0"/>
                </a:lnTo>
                <a:lnTo>
                  <a:pt x="5665619" y="5734290"/>
                </a:lnTo>
                <a:lnTo>
                  <a:pt x="0" y="57342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987" t="0" r="-10603" b="-750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089037" y="3429051"/>
            <a:ext cx="2766757" cy="5924208"/>
          </a:xfrm>
          <a:custGeom>
            <a:avLst/>
            <a:gdLst/>
            <a:ahLst/>
            <a:cxnLst/>
            <a:rect r="r" b="b" t="t" l="l"/>
            <a:pathLst>
              <a:path h="5924208" w="2766757">
                <a:moveTo>
                  <a:pt x="0" y="0"/>
                </a:moveTo>
                <a:lnTo>
                  <a:pt x="2766757" y="0"/>
                </a:lnTo>
                <a:lnTo>
                  <a:pt x="2766757" y="5924208"/>
                </a:lnTo>
                <a:lnTo>
                  <a:pt x="0" y="59242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981" t="-7304" r="-16781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996061" y="3412234"/>
            <a:ext cx="2889665" cy="5924208"/>
          </a:xfrm>
          <a:custGeom>
            <a:avLst/>
            <a:gdLst/>
            <a:ahLst/>
            <a:cxnLst/>
            <a:rect r="r" b="b" t="t" l="l"/>
            <a:pathLst>
              <a:path h="5924208" w="2889665">
                <a:moveTo>
                  <a:pt x="0" y="0"/>
                </a:moveTo>
                <a:lnTo>
                  <a:pt x="2889666" y="0"/>
                </a:lnTo>
                <a:lnTo>
                  <a:pt x="2889666" y="5924208"/>
                </a:lnTo>
                <a:lnTo>
                  <a:pt x="0" y="59242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795" t="-5418" r="-7949" b="-1886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92426" y="659090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56548" y="661303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64171" y="661303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 spc="4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97756" y="659090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03399" y="1454443"/>
            <a:ext cx="8084601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Progreso: login/signup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976" y="1996184"/>
            <a:ext cx="5152572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EL FUTURO ES HOY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3045" y="490155"/>
            <a:ext cx="1761862" cy="7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Chatgpt approved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5400000">
            <a:off x="-1449175" y="-220557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1497756" y="7411878"/>
            <a:ext cx="5653784" cy="5653784"/>
          </a:xfrm>
          <a:custGeom>
            <a:avLst/>
            <a:gdLst/>
            <a:ahLst/>
            <a:cxnLst/>
            <a:rect r="r" b="b" t="t" l="l"/>
            <a:pathLst>
              <a:path h="5653784" w="5653784">
                <a:moveTo>
                  <a:pt x="0" y="5653783"/>
                </a:moveTo>
                <a:lnTo>
                  <a:pt x="5653783" y="5653783"/>
                </a:lnTo>
                <a:lnTo>
                  <a:pt x="5653783" y="0"/>
                </a:lnTo>
                <a:lnTo>
                  <a:pt x="0" y="0"/>
                </a:lnTo>
                <a:lnTo>
                  <a:pt x="0" y="56537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8131323" y="4499947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1432848" y="0"/>
                </a:moveTo>
                <a:lnTo>
                  <a:pt x="0" y="0"/>
                </a:lnTo>
                <a:lnTo>
                  <a:pt x="0" y="1432847"/>
                </a:lnTo>
                <a:lnTo>
                  <a:pt x="1432848" y="1432847"/>
                </a:lnTo>
                <a:lnTo>
                  <a:pt x="143284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16686" y="2288208"/>
            <a:ext cx="10700479" cy="5710585"/>
          </a:xfrm>
          <a:custGeom>
            <a:avLst/>
            <a:gdLst/>
            <a:ahLst/>
            <a:cxnLst/>
            <a:rect r="r" b="b" t="t" l="l"/>
            <a:pathLst>
              <a:path h="5710585" w="10700479">
                <a:moveTo>
                  <a:pt x="0" y="0"/>
                </a:moveTo>
                <a:lnTo>
                  <a:pt x="10700479" y="0"/>
                </a:lnTo>
                <a:lnTo>
                  <a:pt x="10700479" y="5710584"/>
                </a:lnTo>
                <a:lnTo>
                  <a:pt x="0" y="57105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5614" b="-216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4107" y="3990721"/>
            <a:ext cx="3899594" cy="6091908"/>
          </a:xfrm>
          <a:custGeom>
            <a:avLst/>
            <a:gdLst/>
            <a:ahLst/>
            <a:cxnLst/>
            <a:rect r="r" b="b" t="t" l="l"/>
            <a:pathLst>
              <a:path h="6091908" w="3899594">
                <a:moveTo>
                  <a:pt x="0" y="0"/>
                </a:moveTo>
                <a:lnTo>
                  <a:pt x="3899594" y="0"/>
                </a:lnTo>
                <a:lnTo>
                  <a:pt x="3899594" y="6091909"/>
                </a:lnTo>
                <a:lnTo>
                  <a:pt x="0" y="60919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171" t="-2610" r="-5437" b="-174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92426" y="659090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56548" y="661303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64171" y="661303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 spc="4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97756" y="659090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24107" y="1879346"/>
            <a:ext cx="5953713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b="true" sz="5000" spc="10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PROGRESO:</a:t>
            </a:r>
          </a:p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HUB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3045" y="490155"/>
            <a:ext cx="1761862" cy="7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Chatgpt approved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-5400000">
            <a:off x="1204898" y="1559527"/>
            <a:ext cx="7962927" cy="7962927"/>
          </a:xfrm>
          <a:custGeom>
            <a:avLst/>
            <a:gdLst/>
            <a:ahLst/>
            <a:cxnLst/>
            <a:rect r="r" b="b" t="t" l="l"/>
            <a:pathLst>
              <a:path h="7962927" w="7962927">
                <a:moveTo>
                  <a:pt x="7962927" y="7962927"/>
                </a:moveTo>
                <a:lnTo>
                  <a:pt x="0" y="7962927"/>
                </a:lnTo>
                <a:lnTo>
                  <a:pt x="0" y="0"/>
                </a:lnTo>
                <a:lnTo>
                  <a:pt x="7962927" y="0"/>
                </a:lnTo>
                <a:lnTo>
                  <a:pt x="7962927" y="79629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92426" y="659090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56548" y="661303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64171" y="661303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 spc="4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97756" y="659090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86362" y="2368632"/>
            <a:ext cx="5825699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b="true" sz="6641" spc="-312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Planeacion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-5400000">
            <a:off x="10708853" y="3151942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9" y="0"/>
                </a:moveTo>
                <a:lnTo>
                  <a:pt x="0" y="0"/>
                </a:lnTo>
                <a:lnTo>
                  <a:pt x="0" y="7643245"/>
                </a:lnTo>
                <a:lnTo>
                  <a:pt x="7629349" y="7643245"/>
                </a:lnTo>
                <a:lnTo>
                  <a:pt x="76293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03818" y="3773044"/>
            <a:ext cx="11052861" cy="3459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7486" indent="-428743" lvl="1">
              <a:lnSpc>
                <a:spcPts val="5560"/>
              </a:lnSpc>
              <a:buFont typeface="Arial"/>
              <a:buChar char="•"/>
            </a:pPr>
            <a:r>
              <a:rPr lang="en-US" sz="3971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Dashboard (9 dias)</a:t>
            </a:r>
          </a:p>
          <a:p>
            <a:pPr algn="just" marL="857486" indent="-428743" lvl="1">
              <a:lnSpc>
                <a:spcPts val="5560"/>
              </a:lnSpc>
              <a:buFont typeface="Arial"/>
              <a:buChar char="•"/>
            </a:pPr>
            <a:r>
              <a:rPr lang="en-US" sz="3971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Lotes (4 dias)</a:t>
            </a:r>
          </a:p>
          <a:p>
            <a:pPr algn="just" marL="857486" indent="-428743" lvl="1">
              <a:lnSpc>
                <a:spcPts val="5560"/>
              </a:lnSpc>
              <a:buFont typeface="Arial"/>
              <a:buChar char="•"/>
            </a:pPr>
            <a:r>
              <a:rPr lang="en-US" sz="3971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Animales (6 dias)</a:t>
            </a:r>
          </a:p>
          <a:p>
            <a:pPr algn="just" marL="857486" indent="-428743" lvl="1">
              <a:lnSpc>
                <a:spcPts val="5560"/>
              </a:lnSpc>
              <a:buFont typeface="Arial"/>
              <a:buChar char="•"/>
            </a:pPr>
            <a:r>
              <a:rPr lang="en-US" sz="3971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Tracking (5 dias)</a:t>
            </a:r>
          </a:p>
          <a:p>
            <a:pPr algn="just" marL="857486" indent="-428743" lvl="1">
              <a:lnSpc>
                <a:spcPts val="5560"/>
              </a:lnSpc>
              <a:spcBef>
                <a:spcPct val="0"/>
              </a:spcBef>
              <a:buFont typeface="Arial"/>
              <a:buChar char="•"/>
            </a:pPr>
            <a:r>
              <a:rPr lang="en-US" sz="3971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cost (5 dias)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6306" y="7452821"/>
            <a:ext cx="8654789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b="true" sz="5000" spc="10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MAS CONTROL </a:t>
            </a:r>
          </a:p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MENOS COMPLICACIONES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53361" y="8414495"/>
            <a:ext cx="4747340" cy="86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Jhon hasta en clase virtual llega tarde</a:t>
            </a:r>
          </a:p>
        </p:txBody>
      </p:sp>
      <p:sp>
        <p:nvSpPr>
          <p:cNvPr name="Freeform 16" id="16"/>
          <p:cNvSpPr/>
          <p:nvPr/>
        </p:nvSpPr>
        <p:spPr>
          <a:xfrm flipH="false" flipV="true" rot="0">
            <a:off x="1703976" y="2714463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0" y="1432847"/>
                </a:moveTo>
                <a:lnTo>
                  <a:pt x="1432848" y="1432847"/>
                </a:lnTo>
                <a:lnTo>
                  <a:pt x="1432848" y="0"/>
                </a:lnTo>
                <a:lnTo>
                  <a:pt x="0" y="0"/>
                </a:lnTo>
                <a:lnTo>
                  <a:pt x="0" y="143284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23045" y="490155"/>
            <a:ext cx="1761862" cy="7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Chatgpt approved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5400000">
            <a:off x="-1449175" y="-220557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874539" y="2412277"/>
            <a:ext cx="10075689" cy="3733047"/>
            <a:chOff x="0" y="0"/>
            <a:chExt cx="1560988" cy="5783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60988" cy="578347"/>
            </a:xfrm>
            <a:custGeom>
              <a:avLst/>
              <a:gdLst/>
              <a:ahLst/>
              <a:cxnLst/>
              <a:rect r="r" b="b" t="t" l="l"/>
              <a:pathLst>
                <a:path h="578347" w="1560988">
                  <a:moveTo>
                    <a:pt x="60702" y="0"/>
                  </a:moveTo>
                  <a:lnTo>
                    <a:pt x="1500286" y="0"/>
                  </a:lnTo>
                  <a:cubicBezTo>
                    <a:pt x="1533811" y="0"/>
                    <a:pt x="1560988" y="27177"/>
                    <a:pt x="1560988" y="60702"/>
                  </a:cubicBezTo>
                  <a:lnTo>
                    <a:pt x="1560988" y="517645"/>
                  </a:lnTo>
                  <a:cubicBezTo>
                    <a:pt x="1560988" y="551170"/>
                    <a:pt x="1533811" y="578347"/>
                    <a:pt x="1500286" y="578347"/>
                  </a:cubicBezTo>
                  <a:lnTo>
                    <a:pt x="60702" y="578347"/>
                  </a:lnTo>
                  <a:cubicBezTo>
                    <a:pt x="27177" y="578347"/>
                    <a:pt x="0" y="551170"/>
                    <a:pt x="0" y="517645"/>
                  </a:cubicBezTo>
                  <a:lnTo>
                    <a:pt x="0" y="60702"/>
                  </a:lnTo>
                  <a:cubicBezTo>
                    <a:pt x="0" y="27177"/>
                    <a:pt x="27177" y="0"/>
                    <a:pt x="60702" y="0"/>
                  </a:cubicBezTo>
                  <a:close/>
                </a:path>
              </a:pathLst>
            </a:custGeom>
            <a:blipFill>
              <a:blip r:embed="rId4"/>
              <a:stretch>
                <a:fillRect l="-2928" t="0" r="-292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true" rot="0">
            <a:off x="12020093" y="5548144"/>
            <a:ext cx="7420312" cy="7420312"/>
          </a:xfrm>
          <a:custGeom>
            <a:avLst/>
            <a:gdLst/>
            <a:ahLst/>
            <a:cxnLst/>
            <a:rect r="r" b="b" t="t" l="l"/>
            <a:pathLst>
              <a:path h="7420312" w="7420312">
                <a:moveTo>
                  <a:pt x="0" y="7420312"/>
                </a:moveTo>
                <a:lnTo>
                  <a:pt x="7420312" y="7420312"/>
                </a:lnTo>
                <a:lnTo>
                  <a:pt x="7420312" y="0"/>
                </a:lnTo>
                <a:lnTo>
                  <a:pt x="0" y="0"/>
                </a:lnTo>
                <a:lnTo>
                  <a:pt x="0" y="742031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92426" y="659090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6548" y="661303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64171" y="661303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 spc="4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97756" y="659090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976" y="7421421"/>
            <a:ext cx="7440024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GARANTIZANDO EL MAÑANA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10486" y="2383702"/>
            <a:ext cx="5741000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reflexiones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86796" y="4665343"/>
            <a:ext cx="5030355" cy="98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si pudiera cambiar algo seria de grupo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3045" y="490155"/>
            <a:ext cx="1761862" cy="7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Chatgpt approved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426" y="659090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56548" y="661303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64171" y="661303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 spc="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97756" y="659090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7ED957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683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3045" y="490155"/>
            <a:ext cx="1761862" cy="7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Chatgpt approved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5400000">
            <a:off x="5443169" y="-2557831"/>
            <a:ext cx="7401663" cy="18288000"/>
          </a:xfrm>
          <a:custGeom>
            <a:avLst/>
            <a:gdLst/>
            <a:ahLst/>
            <a:cxnLst/>
            <a:rect r="r" b="b" t="t" l="l"/>
            <a:pathLst>
              <a:path h="18288000" w="7401663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01336" y="3321784"/>
            <a:ext cx="8370898" cy="269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2"/>
              </a:lnSpc>
              <a:spcBef>
                <a:spcPct val="0"/>
              </a:spcBef>
            </a:pPr>
            <a:r>
              <a:rPr lang="en-US" sz="15901" spc="-747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Thank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819935"/>
            <a:ext cx="4747340" cy="86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 problema esta entre la silla y el teclado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11960" y="8819935"/>
            <a:ext cx="4747340" cy="86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gracias especiales a: Alan Turing, Elon musk y Chatgpt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96029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96971" y="3315762"/>
            <a:ext cx="6728953" cy="269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2"/>
              </a:lnSpc>
              <a:spcBef>
                <a:spcPct val="0"/>
              </a:spcBef>
            </a:pPr>
            <a:r>
              <a:rPr lang="en-US" b="true" sz="15901" spc="-747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DAG3Sc4C0dQ</dc:identifier>
  <dcterms:modified xsi:type="dcterms:W3CDTF">2011-08-01T06:04:30Z</dcterms:modified>
  <cp:revision>1</cp:revision>
  <dc:title>Chatgpt approved</dc:title>
</cp:coreProperties>
</file>