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64" r:id="rId2"/>
    <p:sldId id="256" r:id="rId3"/>
    <p:sldId id="257" r:id="rId4"/>
    <p:sldId id="258" r:id="rId5"/>
    <p:sldId id="259" r:id="rId6"/>
    <p:sldId id="260" r:id="rId7"/>
    <p:sldId id="261" r:id="rId8"/>
    <p:sldId id="263" r:id="rId9"/>
    <p:sldId id="262"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0" autoAdjust="0"/>
    <p:restoredTop sz="94660"/>
  </p:normalViewPr>
  <p:slideViewPr>
    <p:cSldViewPr snapToGrid="0">
      <p:cViewPr>
        <p:scale>
          <a:sx n="66" d="100"/>
          <a:sy n="66" d="100"/>
        </p:scale>
        <p:origin x="684"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2657EFB-7260-4855-8CDF-4FE40F360653}" type="datetimeFigureOut">
              <a:rPr lang="es-ES" smtClean="0"/>
              <a:t>09/09/2016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81947B0-88D7-4342-BC71-2C46C0915A60}" type="slidenum">
              <a:rPr lang="es-ES" smtClean="0"/>
              <a:t>‹Nº›</a:t>
            </a:fld>
            <a:endParaRPr lang="es-ES"/>
          </a:p>
        </p:txBody>
      </p:sp>
    </p:spTree>
    <p:extLst>
      <p:ext uri="{BB962C8B-B14F-4D97-AF65-F5344CB8AC3E}">
        <p14:creationId xmlns:p14="http://schemas.microsoft.com/office/powerpoint/2010/main" val="2179482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2657EFB-7260-4855-8CDF-4FE40F360653}" type="datetimeFigureOut">
              <a:rPr lang="es-ES" smtClean="0"/>
              <a:t>09/09/2016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81947B0-88D7-4342-BC71-2C46C0915A60}" type="slidenum">
              <a:rPr lang="es-ES" smtClean="0"/>
              <a:t>‹Nº›</a:t>
            </a:fld>
            <a:endParaRPr lang="es-ES"/>
          </a:p>
        </p:txBody>
      </p:sp>
    </p:spTree>
    <p:extLst>
      <p:ext uri="{BB962C8B-B14F-4D97-AF65-F5344CB8AC3E}">
        <p14:creationId xmlns:p14="http://schemas.microsoft.com/office/powerpoint/2010/main" val="2543530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2657EFB-7260-4855-8CDF-4FE40F360653}" type="datetimeFigureOut">
              <a:rPr lang="es-ES" smtClean="0"/>
              <a:t>09/09/2016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81947B0-88D7-4342-BC71-2C46C0915A60}" type="slidenum">
              <a:rPr lang="es-ES" smtClean="0"/>
              <a:t>‹Nº›</a:t>
            </a:fld>
            <a:endParaRPr lang="es-E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93361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2657EFB-7260-4855-8CDF-4FE40F360653}" type="datetimeFigureOut">
              <a:rPr lang="es-ES" smtClean="0"/>
              <a:t>09/09/2016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81947B0-88D7-4342-BC71-2C46C0915A60}" type="slidenum">
              <a:rPr lang="es-ES" smtClean="0"/>
              <a:t>‹Nº›</a:t>
            </a:fld>
            <a:endParaRPr lang="es-ES"/>
          </a:p>
        </p:txBody>
      </p:sp>
    </p:spTree>
    <p:extLst>
      <p:ext uri="{BB962C8B-B14F-4D97-AF65-F5344CB8AC3E}">
        <p14:creationId xmlns:p14="http://schemas.microsoft.com/office/powerpoint/2010/main" val="4200430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2657EFB-7260-4855-8CDF-4FE40F360653}" type="datetimeFigureOut">
              <a:rPr lang="es-ES" smtClean="0"/>
              <a:t>09/09/2016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81947B0-88D7-4342-BC71-2C46C0915A60}"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77497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2657EFB-7260-4855-8CDF-4FE40F360653}" type="datetimeFigureOut">
              <a:rPr lang="es-ES" smtClean="0"/>
              <a:t>09/09/2016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81947B0-88D7-4342-BC71-2C46C0915A60}" type="slidenum">
              <a:rPr lang="es-ES" smtClean="0"/>
              <a:t>‹Nº›</a:t>
            </a:fld>
            <a:endParaRPr lang="es-ES"/>
          </a:p>
        </p:txBody>
      </p:sp>
    </p:spTree>
    <p:extLst>
      <p:ext uri="{BB962C8B-B14F-4D97-AF65-F5344CB8AC3E}">
        <p14:creationId xmlns:p14="http://schemas.microsoft.com/office/powerpoint/2010/main" val="4006446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2657EFB-7260-4855-8CDF-4FE40F360653}" type="datetimeFigureOut">
              <a:rPr lang="es-ES" smtClean="0"/>
              <a:t>09/09/2016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81947B0-88D7-4342-BC71-2C46C0915A60}" type="slidenum">
              <a:rPr lang="es-ES" smtClean="0"/>
              <a:t>‹Nº›</a:t>
            </a:fld>
            <a:endParaRPr lang="es-ES"/>
          </a:p>
        </p:txBody>
      </p:sp>
    </p:spTree>
    <p:extLst>
      <p:ext uri="{BB962C8B-B14F-4D97-AF65-F5344CB8AC3E}">
        <p14:creationId xmlns:p14="http://schemas.microsoft.com/office/powerpoint/2010/main" val="4022734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2657EFB-7260-4855-8CDF-4FE40F360653}" type="datetimeFigureOut">
              <a:rPr lang="es-ES" smtClean="0"/>
              <a:t>09/09/2016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81947B0-88D7-4342-BC71-2C46C0915A60}" type="slidenum">
              <a:rPr lang="es-ES" smtClean="0"/>
              <a:t>‹Nº›</a:t>
            </a:fld>
            <a:endParaRPr lang="es-ES"/>
          </a:p>
        </p:txBody>
      </p:sp>
    </p:spTree>
    <p:extLst>
      <p:ext uri="{BB962C8B-B14F-4D97-AF65-F5344CB8AC3E}">
        <p14:creationId xmlns:p14="http://schemas.microsoft.com/office/powerpoint/2010/main" val="3828465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2657EFB-7260-4855-8CDF-4FE40F360653}" type="datetimeFigureOut">
              <a:rPr lang="es-ES" smtClean="0"/>
              <a:t>09/09/2016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81947B0-88D7-4342-BC71-2C46C0915A60}" type="slidenum">
              <a:rPr lang="es-ES" smtClean="0"/>
              <a:t>‹Nº›</a:t>
            </a:fld>
            <a:endParaRPr lang="es-ES"/>
          </a:p>
        </p:txBody>
      </p:sp>
    </p:spTree>
    <p:extLst>
      <p:ext uri="{BB962C8B-B14F-4D97-AF65-F5344CB8AC3E}">
        <p14:creationId xmlns:p14="http://schemas.microsoft.com/office/powerpoint/2010/main" val="1297563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2657EFB-7260-4855-8CDF-4FE40F360653}" type="datetimeFigureOut">
              <a:rPr lang="es-ES" smtClean="0"/>
              <a:t>09/09/2016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81947B0-88D7-4342-BC71-2C46C0915A60}" type="slidenum">
              <a:rPr lang="es-ES" smtClean="0"/>
              <a:t>‹Nº›</a:t>
            </a:fld>
            <a:endParaRPr lang="es-ES"/>
          </a:p>
        </p:txBody>
      </p:sp>
    </p:spTree>
    <p:extLst>
      <p:ext uri="{BB962C8B-B14F-4D97-AF65-F5344CB8AC3E}">
        <p14:creationId xmlns:p14="http://schemas.microsoft.com/office/powerpoint/2010/main" val="3712888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2657EFB-7260-4855-8CDF-4FE40F360653}" type="datetimeFigureOut">
              <a:rPr lang="es-ES" smtClean="0"/>
              <a:t>09/09/2016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81947B0-88D7-4342-BC71-2C46C0915A60}" type="slidenum">
              <a:rPr lang="es-ES" smtClean="0"/>
              <a:t>‹Nº›</a:t>
            </a:fld>
            <a:endParaRPr lang="es-ES"/>
          </a:p>
        </p:txBody>
      </p:sp>
    </p:spTree>
    <p:extLst>
      <p:ext uri="{BB962C8B-B14F-4D97-AF65-F5344CB8AC3E}">
        <p14:creationId xmlns:p14="http://schemas.microsoft.com/office/powerpoint/2010/main" val="3133477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2657EFB-7260-4855-8CDF-4FE40F360653}" type="datetimeFigureOut">
              <a:rPr lang="es-ES" smtClean="0"/>
              <a:t>09/09/2016</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81947B0-88D7-4342-BC71-2C46C0915A60}" type="slidenum">
              <a:rPr lang="es-ES" smtClean="0"/>
              <a:t>‹Nº›</a:t>
            </a:fld>
            <a:endParaRPr lang="es-ES"/>
          </a:p>
        </p:txBody>
      </p:sp>
    </p:spTree>
    <p:extLst>
      <p:ext uri="{BB962C8B-B14F-4D97-AF65-F5344CB8AC3E}">
        <p14:creationId xmlns:p14="http://schemas.microsoft.com/office/powerpoint/2010/main" val="3744009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2657EFB-7260-4855-8CDF-4FE40F360653}" type="datetimeFigureOut">
              <a:rPr lang="es-ES" smtClean="0"/>
              <a:t>09/09/2016</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81947B0-88D7-4342-BC71-2C46C0915A60}" type="slidenum">
              <a:rPr lang="es-ES" smtClean="0"/>
              <a:t>‹Nº›</a:t>
            </a:fld>
            <a:endParaRPr lang="es-ES"/>
          </a:p>
        </p:txBody>
      </p:sp>
    </p:spTree>
    <p:extLst>
      <p:ext uri="{BB962C8B-B14F-4D97-AF65-F5344CB8AC3E}">
        <p14:creationId xmlns:p14="http://schemas.microsoft.com/office/powerpoint/2010/main" val="1011615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57EFB-7260-4855-8CDF-4FE40F360653}" type="datetimeFigureOut">
              <a:rPr lang="es-ES" smtClean="0"/>
              <a:t>09/09/2016</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81947B0-88D7-4342-BC71-2C46C0915A60}" type="slidenum">
              <a:rPr lang="es-ES" smtClean="0"/>
              <a:t>‹Nº›</a:t>
            </a:fld>
            <a:endParaRPr lang="es-ES"/>
          </a:p>
        </p:txBody>
      </p:sp>
    </p:spTree>
    <p:extLst>
      <p:ext uri="{BB962C8B-B14F-4D97-AF65-F5344CB8AC3E}">
        <p14:creationId xmlns:p14="http://schemas.microsoft.com/office/powerpoint/2010/main" val="3250991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2657EFB-7260-4855-8CDF-4FE40F360653}" type="datetimeFigureOut">
              <a:rPr lang="es-ES" smtClean="0"/>
              <a:t>09/09/2016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81947B0-88D7-4342-BC71-2C46C0915A60}" type="slidenum">
              <a:rPr lang="es-ES" smtClean="0"/>
              <a:t>‹Nº›</a:t>
            </a:fld>
            <a:endParaRPr lang="es-ES"/>
          </a:p>
        </p:txBody>
      </p:sp>
    </p:spTree>
    <p:extLst>
      <p:ext uri="{BB962C8B-B14F-4D97-AF65-F5344CB8AC3E}">
        <p14:creationId xmlns:p14="http://schemas.microsoft.com/office/powerpoint/2010/main" val="3858532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2657EFB-7260-4855-8CDF-4FE40F360653}" type="datetimeFigureOut">
              <a:rPr lang="es-ES" smtClean="0"/>
              <a:t>09/09/2016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81947B0-88D7-4342-BC71-2C46C0915A60}" type="slidenum">
              <a:rPr lang="es-ES" smtClean="0"/>
              <a:t>‹Nº›</a:t>
            </a:fld>
            <a:endParaRPr lang="es-ES"/>
          </a:p>
        </p:txBody>
      </p:sp>
    </p:spTree>
    <p:extLst>
      <p:ext uri="{BB962C8B-B14F-4D97-AF65-F5344CB8AC3E}">
        <p14:creationId xmlns:p14="http://schemas.microsoft.com/office/powerpoint/2010/main" val="2986976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2657EFB-7260-4855-8CDF-4FE40F360653}" type="datetimeFigureOut">
              <a:rPr lang="es-ES" smtClean="0"/>
              <a:t>09/09/2016</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81947B0-88D7-4342-BC71-2C46C0915A60}" type="slidenum">
              <a:rPr lang="es-ES" smtClean="0"/>
              <a:t>‹Nº›</a:t>
            </a:fld>
            <a:endParaRPr lang="es-ES"/>
          </a:p>
        </p:txBody>
      </p:sp>
    </p:spTree>
    <p:extLst>
      <p:ext uri="{BB962C8B-B14F-4D97-AF65-F5344CB8AC3E}">
        <p14:creationId xmlns:p14="http://schemas.microsoft.com/office/powerpoint/2010/main" val="3901374735"/>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r"/>
            <a:r>
              <a:rPr lang="es-ES" sz="5400" dirty="0" smtClean="0"/>
              <a:t>PRUEBAS</a:t>
            </a:r>
            <a:endParaRPr lang="es-ES" sz="5400" dirty="0"/>
          </a:p>
        </p:txBody>
      </p:sp>
      <p:sp>
        <p:nvSpPr>
          <p:cNvPr id="3" name="Marcador de contenido 2"/>
          <p:cNvSpPr>
            <a:spLocks noGrp="1"/>
          </p:cNvSpPr>
          <p:nvPr>
            <p:ph idx="1"/>
          </p:nvPr>
        </p:nvSpPr>
        <p:spPr/>
        <p:txBody>
          <a:bodyPr/>
          <a:lstStyle/>
          <a:p>
            <a:pPr marL="0" indent="0" algn="r">
              <a:buNone/>
            </a:pPr>
            <a:endParaRPr lang="es-ES" sz="3200" dirty="0" smtClean="0"/>
          </a:p>
          <a:p>
            <a:pPr marL="0" indent="0" algn="r">
              <a:buNone/>
            </a:pPr>
            <a:r>
              <a:rPr lang="es-ES" sz="3200" dirty="0" smtClean="0"/>
              <a:t>JULIAN ANDRES RAMIRES</a:t>
            </a:r>
          </a:p>
          <a:p>
            <a:pPr marL="0" indent="0" algn="r">
              <a:buNone/>
            </a:pPr>
            <a:r>
              <a:rPr lang="es-ES" sz="3200" dirty="0" smtClean="0"/>
              <a:t>LUISA FERNANDA BARRERA</a:t>
            </a:r>
          </a:p>
          <a:p>
            <a:pPr marL="0" indent="0" algn="r">
              <a:buNone/>
            </a:pPr>
            <a:r>
              <a:rPr lang="es-ES" sz="3200" dirty="0"/>
              <a:t>JUAN CARLOS MARIN HENAO</a:t>
            </a:r>
          </a:p>
          <a:p>
            <a:pPr marL="0" indent="0" algn="r">
              <a:buNone/>
            </a:pPr>
            <a:r>
              <a:rPr lang="es-ES" dirty="0" smtClean="0"/>
              <a:t> </a:t>
            </a:r>
            <a:endParaRPr lang="es-ES" dirty="0"/>
          </a:p>
        </p:txBody>
      </p:sp>
    </p:spTree>
    <p:extLst>
      <p:ext uri="{BB962C8B-B14F-4D97-AF65-F5344CB8AC3E}">
        <p14:creationId xmlns:p14="http://schemas.microsoft.com/office/powerpoint/2010/main" val="87127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45276" y="1280899"/>
            <a:ext cx="9144000" cy="830005"/>
          </a:xfrm>
        </p:spPr>
        <p:txBody>
          <a:bodyPr>
            <a:normAutofit fontScale="90000"/>
          </a:bodyPr>
          <a:lstStyle/>
          <a:p>
            <a:pPr algn="ctr"/>
            <a:r>
              <a:rPr lang="es-CO" dirty="0"/>
              <a:t>Pruebas unitarias </a:t>
            </a:r>
            <a:endParaRPr lang="es-ES" dirty="0"/>
          </a:p>
        </p:txBody>
      </p:sp>
      <p:sp>
        <p:nvSpPr>
          <p:cNvPr id="3" name="Subtítulo 2"/>
          <p:cNvSpPr>
            <a:spLocks noGrp="1"/>
          </p:cNvSpPr>
          <p:nvPr>
            <p:ph type="subTitle" idx="1"/>
          </p:nvPr>
        </p:nvSpPr>
        <p:spPr>
          <a:xfrm>
            <a:off x="1524000" y="1952368"/>
            <a:ext cx="9144000" cy="3305432"/>
          </a:xfrm>
        </p:spPr>
        <p:txBody>
          <a:bodyPr/>
          <a:lstStyle/>
          <a:p>
            <a:pPr algn="l"/>
            <a:endParaRPr lang="es-ES" dirty="0" smtClean="0"/>
          </a:p>
          <a:p>
            <a:pPr algn="l"/>
            <a:r>
              <a:rPr lang="es-ES" sz="2800" dirty="0" smtClean="0"/>
              <a:t>Las pruebas unitarias se encargan del funcionamiento del código del proyecto a realizar, sirve para que los modelos funcionen correctamente sin ningún error.</a:t>
            </a:r>
            <a:endParaRPr lang="es-ES" sz="2800" dirty="0"/>
          </a:p>
        </p:txBody>
      </p:sp>
    </p:spTree>
    <p:extLst>
      <p:ext uri="{BB962C8B-B14F-4D97-AF65-F5344CB8AC3E}">
        <p14:creationId xmlns:p14="http://schemas.microsoft.com/office/powerpoint/2010/main" val="2003367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5400" dirty="0" smtClean="0"/>
              <a:t>Pruebas de humo</a:t>
            </a:r>
            <a:endParaRPr lang="es-ES" sz="5400" dirty="0"/>
          </a:p>
        </p:txBody>
      </p:sp>
      <p:sp>
        <p:nvSpPr>
          <p:cNvPr id="3" name="Marcador de contenido 2"/>
          <p:cNvSpPr>
            <a:spLocks noGrp="1"/>
          </p:cNvSpPr>
          <p:nvPr>
            <p:ph idx="1"/>
          </p:nvPr>
        </p:nvSpPr>
        <p:spPr>
          <a:xfrm>
            <a:off x="1484310" y="2018269"/>
            <a:ext cx="10018713" cy="1639330"/>
          </a:xfrm>
        </p:spPr>
        <p:txBody>
          <a:bodyPr>
            <a:normAutofit fontScale="85000" lnSpcReduction="10000"/>
          </a:bodyPr>
          <a:lstStyle/>
          <a:p>
            <a:pPr marL="0" indent="0">
              <a:buNone/>
            </a:pPr>
            <a:endParaRPr lang="es-ES" sz="2800" dirty="0"/>
          </a:p>
          <a:p>
            <a:pPr marL="0" indent="0">
              <a:buNone/>
            </a:pPr>
            <a:r>
              <a:rPr lang="es-ES" sz="3000" dirty="0" smtClean="0"/>
              <a:t>La prueba de humo es una prueba funcional ya que pretende evaluar la calidad y la capacidad del producto de software o en este caso va probar la calidad y el estilo del proyecto web.</a:t>
            </a:r>
            <a:endParaRPr lang="es-ES" sz="3000" dirty="0"/>
          </a:p>
        </p:txBody>
      </p:sp>
    </p:spTree>
    <p:extLst>
      <p:ext uri="{BB962C8B-B14F-4D97-AF65-F5344CB8AC3E}">
        <p14:creationId xmlns:p14="http://schemas.microsoft.com/office/powerpoint/2010/main" val="2557436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5400" dirty="0" smtClean="0"/>
              <a:t>Pruebas de regresión</a:t>
            </a:r>
            <a:endParaRPr lang="es-ES" sz="5400" dirty="0"/>
          </a:p>
        </p:txBody>
      </p:sp>
      <p:sp>
        <p:nvSpPr>
          <p:cNvPr id="3" name="Marcador de contenido 2"/>
          <p:cNvSpPr>
            <a:spLocks noGrp="1"/>
          </p:cNvSpPr>
          <p:nvPr>
            <p:ph idx="1"/>
          </p:nvPr>
        </p:nvSpPr>
        <p:spPr>
          <a:xfrm>
            <a:off x="1484311" y="2438399"/>
            <a:ext cx="10018713" cy="1540476"/>
          </a:xfrm>
        </p:spPr>
        <p:txBody>
          <a:bodyPr>
            <a:noAutofit/>
          </a:bodyPr>
          <a:lstStyle/>
          <a:p>
            <a:pPr marL="0" indent="0">
              <a:buNone/>
            </a:pPr>
            <a:r>
              <a:rPr lang="es-ES" sz="2800" dirty="0"/>
              <a:t>L</a:t>
            </a:r>
            <a:r>
              <a:rPr lang="es-ES" sz="2800" dirty="0" smtClean="0"/>
              <a:t>a prueba de regresión en una prueba  funcional con el fin de descubrir errores (bugs) tiene diversas funcionalidades con respecto al comportamiento de la pagina o el proyecto de software. </a:t>
            </a:r>
            <a:endParaRPr lang="es-ES" sz="2800" dirty="0"/>
          </a:p>
        </p:txBody>
      </p:sp>
    </p:spTree>
    <p:extLst>
      <p:ext uri="{BB962C8B-B14F-4D97-AF65-F5344CB8AC3E}">
        <p14:creationId xmlns:p14="http://schemas.microsoft.com/office/powerpoint/2010/main" val="3953689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5400" dirty="0" smtClean="0"/>
              <a:t>Pruebas funcionales</a:t>
            </a:r>
            <a:endParaRPr lang="es-ES" sz="5400" dirty="0"/>
          </a:p>
        </p:txBody>
      </p:sp>
      <p:sp>
        <p:nvSpPr>
          <p:cNvPr id="3" name="Marcador de contenido 2"/>
          <p:cNvSpPr>
            <a:spLocks noGrp="1"/>
          </p:cNvSpPr>
          <p:nvPr>
            <p:ph idx="1"/>
          </p:nvPr>
        </p:nvSpPr>
        <p:spPr>
          <a:xfrm>
            <a:off x="1484310" y="1562099"/>
            <a:ext cx="10018713" cy="3124201"/>
          </a:xfrm>
        </p:spPr>
        <p:txBody>
          <a:bodyPr>
            <a:normAutofit/>
          </a:bodyPr>
          <a:lstStyle/>
          <a:p>
            <a:pPr marL="0" indent="0">
              <a:buNone/>
            </a:pPr>
            <a:r>
              <a:rPr lang="es-ES" sz="2800" dirty="0" smtClean="0"/>
              <a:t>La prueba funcional se encarga de como esta funcionando la pagina si funciona bien o no, si el diseño si concuerda con el proyecto y trata de evaluar las opciones del funcionamiento con eficacia de la pagina web.</a:t>
            </a:r>
            <a:endParaRPr lang="es-ES" sz="2800" dirty="0"/>
          </a:p>
        </p:txBody>
      </p:sp>
    </p:spTree>
    <p:extLst>
      <p:ext uri="{BB962C8B-B14F-4D97-AF65-F5344CB8AC3E}">
        <p14:creationId xmlns:p14="http://schemas.microsoft.com/office/powerpoint/2010/main" val="1918745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5400" dirty="0" smtClean="0"/>
              <a:t>Pruebas de stress</a:t>
            </a:r>
            <a:endParaRPr lang="es-ES" sz="5400" dirty="0"/>
          </a:p>
        </p:txBody>
      </p:sp>
      <p:sp>
        <p:nvSpPr>
          <p:cNvPr id="3" name="Marcador de contenido 2"/>
          <p:cNvSpPr>
            <a:spLocks noGrp="1"/>
          </p:cNvSpPr>
          <p:nvPr>
            <p:ph idx="1"/>
          </p:nvPr>
        </p:nvSpPr>
        <p:spPr>
          <a:xfrm>
            <a:off x="1484310" y="1098721"/>
            <a:ext cx="10018713" cy="3124201"/>
          </a:xfrm>
        </p:spPr>
        <p:txBody>
          <a:bodyPr>
            <a:normAutofit/>
          </a:bodyPr>
          <a:lstStyle/>
          <a:p>
            <a:pPr marL="0" indent="0">
              <a:buNone/>
            </a:pPr>
            <a:endParaRPr lang="es-ES" sz="2800" dirty="0" smtClean="0"/>
          </a:p>
          <a:p>
            <a:pPr marL="0" indent="0">
              <a:buNone/>
            </a:pPr>
            <a:endParaRPr lang="es-ES" sz="2800" dirty="0"/>
          </a:p>
          <a:p>
            <a:pPr marL="0" indent="0">
              <a:buNone/>
            </a:pPr>
            <a:r>
              <a:rPr lang="es-ES" sz="2800" dirty="0" smtClean="0"/>
              <a:t>Las pruebas de rendimiento de software determina la rapidez en que corre la pagina web también sirve para validar y verificar la calidad del sistema.</a:t>
            </a:r>
            <a:endParaRPr lang="es-ES" sz="2800" dirty="0"/>
          </a:p>
        </p:txBody>
      </p:sp>
    </p:spTree>
    <p:extLst>
      <p:ext uri="{BB962C8B-B14F-4D97-AF65-F5344CB8AC3E}">
        <p14:creationId xmlns:p14="http://schemas.microsoft.com/office/powerpoint/2010/main" val="3446362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512806"/>
            <a:ext cx="10018713" cy="1752599"/>
          </a:xfrm>
        </p:spPr>
        <p:txBody>
          <a:bodyPr>
            <a:normAutofit/>
          </a:bodyPr>
          <a:lstStyle/>
          <a:p>
            <a:pPr algn="ctr"/>
            <a:r>
              <a:rPr lang="es-CO" sz="5400" dirty="0"/>
              <a:t>Pruebas de integridad de datos y bases de datos </a:t>
            </a:r>
            <a:endParaRPr lang="es-ES" sz="5400" dirty="0"/>
          </a:p>
        </p:txBody>
      </p:sp>
      <p:sp>
        <p:nvSpPr>
          <p:cNvPr id="3" name="Marcador de contenido 2"/>
          <p:cNvSpPr>
            <a:spLocks noGrp="1"/>
          </p:cNvSpPr>
          <p:nvPr>
            <p:ph idx="1"/>
          </p:nvPr>
        </p:nvSpPr>
        <p:spPr>
          <a:xfrm>
            <a:off x="1484309" y="1389105"/>
            <a:ext cx="10018713" cy="3124201"/>
          </a:xfrm>
        </p:spPr>
        <p:txBody>
          <a:bodyPr/>
          <a:lstStyle/>
          <a:p>
            <a:pPr marL="0" indent="0">
              <a:buNone/>
            </a:pPr>
            <a:endParaRPr lang="es-ES" dirty="0" smtClean="0"/>
          </a:p>
          <a:p>
            <a:pPr marL="0" indent="0">
              <a:buNone/>
            </a:pPr>
            <a:endParaRPr lang="es-ES" sz="2800" dirty="0" smtClean="0"/>
          </a:p>
          <a:p>
            <a:pPr marL="0" indent="0">
              <a:buNone/>
            </a:pPr>
            <a:r>
              <a:rPr lang="es-ES" sz="2800" dirty="0" smtClean="0"/>
              <a:t>Se basa en la corrección de datos en la base de datos cuando se modifica en el código con sentencias INSERT, DELETE, UPDATE, que los datos en la base de datos no estén repetidos también para modificar datos.</a:t>
            </a:r>
            <a:endParaRPr lang="es-ES" sz="2800" dirty="0"/>
          </a:p>
        </p:txBody>
      </p:sp>
    </p:spTree>
    <p:extLst>
      <p:ext uri="{BB962C8B-B14F-4D97-AF65-F5344CB8AC3E}">
        <p14:creationId xmlns:p14="http://schemas.microsoft.com/office/powerpoint/2010/main" val="801838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CO" sz="5400" dirty="0"/>
              <a:t>Pruebas de seguridad y control de acceso</a:t>
            </a:r>
            <a:r>
              <a:rPr lang="es-CO" dirty="0"/>
              <a:t> </a:t>
            </a:r>
            <a:endParaRPr lang="es-ES" dirty="0"/>
          </a:p>
        </p:txBody>
      </p:sp>
      <p:sp>
        <p:nvSpPr>
          <p:cNvPr id="3" name="Marcador de contenido 2"/>
          <p:cNvSpPr>
            <a:spLocks noGrp="1"/>
          </p:cNvSpPr>
          <p:nvPr>
            <p:ph idx="1"/>
          </p:nvPr>
        </p:nvSpPr>
        <p:spPr>
          <a:xfrm>
            <a:off x="1484310" y="1258329"/>
            <a:ext cx="10018713" cy="3124201"/>
          </a:xfrm>
        </p:spPr>
        <p:txBody>
          <a:bodyPr>
            <a:normAutofit/>
          </a:bodyPr>
          <a:lstStyle/>
          <a:p>
            <a:pPr marL="0" indent="0">
              <a:buNone/>
            </a:pPr>
            <a:endParaRPr lang="es-ES" sz="2800" dirty="0" smtClean="0"/>
          </a:p>
          <a:p>
            <a:pPr marL="0" indent="0">
              <a:buNone/>
            </a:pPr>
            <a:endParaRPr lang="es-ES" sz="2800" dirty="0"/>
          </a:p>
          <a:p>
            <a:pPr marL="0" indent="0">
              <a:buNone/>
            </a:pPr>
            <a:r>
              <a:rPr lang="es-ES" sz="2800" dirty="0" smtClean="0"/>
              <a:t>El usuario ingresa con plena seguridad a la pagina cuando ingrese a su cuenta usuario cliente de que sus datos  estarán seguros al ingresar.</a:t>
            </a:r>
            <a:endParaRPr lang="es-ES" sz="2800" dirty="0"/>
          </a:p>
        </p:txBody>
      </p:sp>
    </p:spTree>
    <p:extLst>
      <p:ext uri="{BB962C8B-B14F-4D97-AF65-F5344CB8AC3E}">
        <p14:creationId xmlns:p14="http://schemas.microsoft.com/office/powerpoint/2010/main" val="158349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914400"/>
            <a:ext cx="10018713" cy="1752599"/>
          </a:xfrm>
        </p:spPr>
        <p:txBody>
          <a:bodyPr>
            <a:normAutofit/>
          </a:bodyPr>
          <a:lstStyle/>
          <a:p>
            <a:pPr algn="ctr"/>
            <a:r>
              <a:rPr lang="es-CO" sz="5400" dirty="0"/>
              <a:t>Pruebas de GUI(Interfaces graficas de  usuario) </a:t>
            </a:r>
            <a:endParaRPr lang="es-ES" sz="5400" dirty="0"/>
          </a:p>
        </p:txBody>
      </p:sp>
      <p:sp>
        <p:nvSpPr>
          <p:cNvPr id="3" name="Marcador de contenido 2"/>
          <p:cNvSpPr>
            <a:spLocks noGrp="1"/>
          </p:cNvSpPr>
          <p:nvPr>
            <p:ph idx="1"/>
          </p:nvPr>
        </p:nvSpPr>
        <p:spPr>
          <a:xfrm>
            <a:off x="1484308" y="1862779"/>
            <a:ext cx="10018713" cy="3124201"/>
          </a:xfrm>
        </p:spPr>
        <p:txBody>
          <a:bodyPr/>
          <a:lstStyle/>
          <a:p>
            <a:pPr marL="0" indent="0">
              <a:buNone/>
            </a:pPr>
            <a:endParaRPr lang="es-ES" dirty="0" smtClean="0"/>
          </a:p>
          <a:p>
            <a:pPr marL="0" indent="0">
              <a:buNone/>
            </a:pPr>
            <a:r>
              <a:rPr lang="es-ES" sz="2800" dirty="0" smtClean="0"/>
              <a:t>T</a:t>
            </a:r>
            <a:r>
              <a:rPr lang="es-ES" sz="2800" dirty="0" smtClean="0"/>
              <a:t>ener una buen interfaz con la base de datos del proyecto cuando subimos nuestro proyecto sin problema a GUI.</a:t>
            </a:r>
          </a:p>
          <a:p>
            <a:endParaRPr lang="es-ES" dirty="0"/>
          </a:p>
        </p:txBody>
      </p:sp>
    </p:spTree>
    <p:extLst>
      <p:ext uri="{BB962C8B-B14F-4D97-AF65-F5344CB8AC3E}">
        <p14:creationId xmlns:p14="http://schemas.microsoft.com/office/powerpoint/2010/main" val="3822895135"/>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140</TotalTime>
  <Words>295</Words>
  <Application>Microsoft Office PowerPoint</Application>
  <PresentationFormat>Panorámica</PresentationFormat>
  <Paragraphs>31</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Trebuchet MS</vt:lpstr>
      <vt:lpstr>Wingdings 3</vt:lpstr>
      <vt:lpstr>Faceta</vt:lpstr>
      <vt:lpstr>PRUEBAS</vt:lpstr>
      <vt:lpstr>Pruebas unitarias </vt:lpstr>
      <vt:lpstr>Pruebas de humo</vt:lpstr>
      <vt:lpstr>Pruebas de regresión</vt:lpstr>
      <vt:lpstr>Pruebas funcionales</vt:lpstr>
      <vt:lpstr>Pruebas de stress</vt:lpstr>
      <vt:lpstr>Pruebas de integridad de datos y bases de datos </vt:lpstr>
      <vt:lpstr>Pruebas de seguridad y control de acceso </vt:lpstr>
      <vt:lpstr>Pruebas de GUI(Interfaces graficas de  usuario)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Pruebas unitarias</dc:title>
  <dc:creator>APRENDIZ</dc:creator>
  <cp:lastModifiedBy>APRENDIZ</cp:lastModifiedBy>
  <cp:revision>9</cp:revision>
  <dcterms:created xsi:type="dcterms:W3CDTF">2016-09-09T12:17:35Z</dcterms:created>
  <dcterms:modified xsi:type="dcterms:W3CDTF">2016-09-09T14:38:08Z</dcterms:modified>
</cp:coreProperties>
</file>