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8xK7c7gysppA4H9wQQ2GqxVeB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F63BDD-D6A9-44C4-9842-F3484E543E5D}">
  <a:tblStyle styleId="{69F63BDD-D6A9-44C4-9842-F3484E543E5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dirty="0"/>
              <a:t>2</a:t>
            </a:r>
            <a:endParaRPr dirty="0"/>
          </a:p>
        </p:txBody>
      </p:sp>
      <p:sp>
        <p:nvSpPr>
          <p:cNvPr id="86" name="Google Shape;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e83261a3fc9c12f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e83261a3fc9c12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2</a:t>
            </a:r>
            <a:endParaRPr/>
          </a:p>
        </p:txBody>
      </p:sp>
      <p:sp>
        <p:nvSpPr>
          <p:cNvPr id="303" name="Google Shape;30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2</a:t>
            </a:r>
            <a:endParaRPr/>
          </a:p>
        </p:txBody>
      </p:sp>
      <p:sp>
        <p:nvSpPr>
          <p:cNvPr id="114" name="Google Shape;1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2</a:t>
            </a:r>
            <a:endParaRPr/>
          </a:p>
        </p:txBody>
      </p:sp>
      <p:sp>
        <p:nvSpPr>
          <p:cNvPr id="138" name="Google Shape;1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hyperlink" Target="https://docs.google.com/spreadsheets/d/1DOTPY_qSDRMdrTpABqVO0y1HWuj3zlK-/edit?usp=sharing&amp;ouid=109894941856385128116&amp;rtpof=true&amp;sd=true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Ze1XFkndx27nHJTBLf4hiyoWsYAC443C/view?usp=drive_link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7168" y="-2"/>
            <a:ext cx="718483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9852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0"/>
          <p:cNvPicPr preferRelativeResize="0"/>
          <p:nvPr/>
        </p:nvPicPr>
        <p:blipFill rotWithShape="1">
          <a:blip r:embed="rId5">
            <a:alphaModFix/>
          </a:blip>
          <a:srcRect t="66359"/>
          <a:stretch/>
        </p:blipFill>
        <p:spPr>
          <a:xfrm>
            <a:off x="2152260" y="0"/>
            <a:ext cx="2794000" cy="98266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0"/>
          <p:cNvSpPr txBox="1">
            <a:spLocks noGrp="1"/>
          </p:cNvSpPr>
          <p:nvPr>
            <p:ph type="subTitle" idx="1"/>
          </p:nvPr>
        </p:nvSpPr>
        <p:spPr>
          <a:xfrm>
            <a:off x="466167" y="2116987"/>
            <a:ext cx="6166185" cy="262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s-CO" sz="3600" b="1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Reacreditación</a:t>
            </a:r>
            <a:r>
              <a:rPr lang="es-CO" sz="36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 programa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endParaRPr sz="1700" b="1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s-CO" sz="1700" b="1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Área asesora de planeación institucional</a:t>
            </a:r>
            <a:endParaRPr sz="17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s-CO" sz="17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17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6">
            <a:alphaModFix/>
          </a:blip>
          <a:srcRect r="62290"/>
          <a:stretch/>
        </p:blipFill>
        <p:spPr>
          <a:xfrm>
            <a:off x="11328234" y="6011125"/>
            <a:ext cx="92467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 4. </a:t>
            </a:r>
            <a:r>
              <a:rPr lang="es-CO" sz="3600" b="1"/>
              <a:t>Graduados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>
                <a:solidFill>
                  <a:schemeClr val="dk1"/>
                </a:solidFill>
              </a:rPr>
              <a:t>El programa académico deberá, a partir de su tradición y evidente cultura del mejoramiento continuo, definir unos referentes académicos, filosóficos, pedagógicos y de comportamiento, que le dan la identidad a su comunidad académica, lo cual se traduce en el </a:t>
            </a:r>
            <a:r>
              <a:rPr lang="es-CO" sz="2400" b="1">
                <a:solidFill>
                  <a:schemeClr val="dk1"/>
                </a:solidFill>
              </a:rPr>
              <a:t>desempeño de sus egresados y en el impacto que estos tienen en el proyecto académico y en los procesos de desarrollo social, cultural, científico, tecnológico o económico, en sus respectivos entornos</a:t>
            </a:r>
            <a:r>
              <a:rPr lang="es-CO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187" name="Google Shape;18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5B827034-292B-FD40-AEA8-8A7D6F272D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 5. 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Aspectos académicos y resultados de aprendizaje</a:t>
            </a:r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>
                <a:solidFill>
                  <a:schemeClr val="dk1"/>
                </a:solidFill>
              </a:rPr>
              <a:t>El programa académico deberá, a partir de su tradición y evidente cultura del mejoramiento continuo, y apoyado en la innovación académica, definir unos referentes académicos, filosóficos, pedagógicos y organizacionales, que dan identidad a su comunidad académica y que hacen posible el reconocimiento de esta como parte de la comunidad académica nacional e internacional de la profesión, disciplina, ocupación u oficio correspondiente, como resultado de un </a:t>
            </a:r>
            <a:r>
              <a:rPr lang="es-CO" sz="2400" b="1">
                <a:solidFill>
                  <a:schemeClr val="dk1"/>
                </a:solidFill>
              </a:rPr>
              <a:t>proceso de formación centrado en los resultados de aprendizaje formulados a partir de tendencias disciplinares e internacionales y de los contextos institucionales.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96" name="Google Shape;19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7E545C87-E7CC-AD4B-902E-1FAAE26FAB1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 6. 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Permanencia y graduación</a:t>
            </a:r>
            <a:endParaRPr/>
          </a:p>
        </p:txBody>
      </p:sp>
      <p:sp>
        <p:nvSpPr>
          <p:cNvPr id="204" name="Google Shape;204;p41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>
                <a:solidFill>
                  <a:schemeClr val="dk1"/>
                </a:solidFill>
              </a:rPr>
              <a:t>El programa académico deberá, a partir de su tradición y cultura evidente del mejoramiento continuo y de los fines filosóficos, pedagógicos y organizacionales que dan identidad a su comunidad académica, desarrollar programas y acciones, y lograr </a:t>
            </a:r>
            <a:r>
              <a:rPr lang="es-CO" sz="2400" b="1">
                <a:solidFill>
                  <a:schemeClr val="dk1"/>
                </a:solidFill>
              </a:rPr>
              <a:t>resultados que promuevan la permanencia y la graduación de los estudiantes</a:t>
            </a:r>
            <a:r>
              <a:rPr lang="es-CO" sz="2400">
                <a:solidFill>
                  <a:schemeClr val="dk1"/>
                </a:solidFill>
              </a:rPr>
              <a:t>, teniendo como referente políticas institucionales y de orden nacional.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205" name="Google Shape;20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C9DAEAB7-10E5-8041-8A30-A49C19D5E8A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 7. 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Interacción con el entorno nacional e internacional</a:t>
            </a:r>
            <a:endParaRPr/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>
                <a:solidFill>
                  <a:schemeClr val="dk1"/>
                </a:solidFill>
              </a:rPr>
              <a:t>El programa académico deberá, a partir de su tradición y evidente cultura del mejoramiento continuo y de los fines filosóficos, pedagógicos y organizacionales que dan identidad a su comunidad académica, fortalecer </a:t>
            </a:r>
            <a:r>
              <a:rPr lang="es-CO" sz="2400" b="1">
                <a:solidFill>
                  <a:schemeClr val="dk1"/>
                </a:solidFill>
              </a:rPr>
              <a:t>procesos de cooperación con otras comunidades, nacionales y extranjeras</a:t>
            </a:r>
            <a:r>
              <a:rPr lang="es-CO" sz="2400">
                <a:solidFill>
                  <a:schemeClr val="dk1"/>
                </a:solidFill>
              </a:rPr>
              <a:t>, para el desarrollo de labores formativas, académicas, docentes, científicas, culturales y de extensión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214" name="Google Shape;21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6784E524-0D44-9940-B7C8-0022667B5E5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81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 </a:t>
            </a:r>
            <a:r>
              <a:rPr lang="es-CO" sz="3600" b="1">
                <a:solidFill>
                  <a:schemeClr val="lt1"/>
                </a:solidFill>
              </a:rPr>
              <a:t>8</a:t>
            </a: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Aportes de la investigación, la innovación, el desarrollo tecnológico y la creación, asociados al programa académico</a:t>
            </a:r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body" idx="1"/>
          </p:nvPr>
        </p:nvSpPr>
        <p:spPr>
          <a:xfrm>
            <a:off x="838200" y="2184582"/>
            <a:ext cx="10515600" cy="452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100">
                <a:solidFill>
                  <a:schemeClr val="dk1"/>
                </a:solidFill>
              </a:rPr>
              <a:t>El programa académico deberá, a partir de su tradición y evidente cultura del mejoramiento continuo, definir unos referentes filosóficos, pedagógicos y organizacionales, que le den identidad a su comunidad académica, y deberá demostrar que contribuye a la </a:t>
            </a:r>
            <a:r>
              <a:rPr lang="es-CO" sz="2100" b="1">
                <a:solidFill>
                  <a:schemeClr val="dk1"/>
                </a:solidFill>
              </a:rPr>
              <a:t>formación de un espíritu investigativo, artístico, creativo e innovador</a:t>
            </a:r>
            <a:r>
              <a:rPr lang="es-CO" sz="2100">
                <a:solidFill>
                  <a:schemeClr val="dk1"/>
                </a:solidFill>
              </a:rPr>
              <a:t> que favorece en el estudiante una aproximación crítica y permanente al estado del arte en el área del conocimiento del programa académico y que promueve un </a:t>
            </a:r>
            <a:r>
              <a:rPr lang="es-CO" sz="2100" b="1">
                <a:solidFill>
                  <a:schemeClr val="dk1"/>
                </a:solidFill>
              </a:rPr>
              <a:t>pensamiento autónomo, crítico y ético </a:t>
            </a:r>
            <a:r>
              <a:rPr lang="es-CO" sz="2100">
                <a:solidFill>
                  <a:schemeClr val="dk1"/>
                </a:solidFill>
              </a:rPr>
              <a:t>que le permite al estudiante, la identificación y formulación de problemas con alternativas de solución. Asimismo, el </a:t>
            </a:r>
            <a:r>
              <a:rPr lang="es-CO" sz="2100" b="1">
                <a:solidFill>
                  <a:schemeClr val="dk1"/>
                </a:solidFill>
              </a:rPr>
              <a:t>programa académico deberá evidenciar el impacto en la sociedad de sus contribuciones científicas, tecnológicas, culturales, de innovación y de creación</a:t>
            </a:r>
            <a:r>
              <a:rPr lang="es-CO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223" name="Google Shape;22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88E735B4-6E2E-EF47-A571-89C3FDAB24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3e83261a3fc9c12f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e83261a3fc9c12f_0"/>
          <p:cNvSpPr txBox="1">
            <a:spLocks noGrp="1"/>
          </p:cNvSpPr>
          <p:nvPr>
            <p:ph type="title"/>
          </p:nvPr>
        </p:nvSpPr>
        <p:spPr>
          <a:xfrm>
            <a:off x="838200" y="532775"/>
            <a:ext cx="105156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 </a:t>
            </a:r>
            <a:r>
              <a:rPr lang="es-CO" sz="3600" b="1">
                <a:solidFill>
                  <a:schemeClr val="lt1"/>
                </a:solidFill>
              </a:rPr>
              <a:t>9.</a:t>
            </a: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3600" b="1"/>
              <a:t>Bienestar de la comunidad académica del programa</a:t>
            </a:r>
            <a:endParaRPr/>
          </a:p>
        </p:txBody>
      </p:sp>
      <p:sp>
        <p:nvSpPr>
          <p:cNvPr id="231" name="Google Shape;231;g3e83261a3fc9c12f_0"/>
          <p:cNvSpPr txBox="1">
            <a:spLocks noGrp="1"/>
          </p:cNvSpPr>
          <p:nvPr>
            <p:ph type="body" idx="1"/>
          </p:nvPr>
        </p:nvSpPr>
        <p:spPr>
          <a:xfrm>
            <a:off x="838200" y="1865550"/>
            <a:ext cx="105156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/>
              <a:t>El programa académico deberá, a partir de su tradición y cultura del mejoramiento continuo, y de los fines filosóficos, pedagógicos y organizacionales, que dan identidad a su comunidad académica, contar con p</a:t>
            </a:r>
            <a:r>
              <a:rPr lang="es-CO" sz="2400" b="1"/>
              <a:t>rogramas de bienestar institucional pertinentes y adecuados a las necesidades de su comunidad académica, cuyos resultados sean demostrables.</a:t>
            </a:r>
            <a:endParaRPr sz="2400" b="1"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/>
              <a:t> </a:t>
            </a:r>
            <a:endParaRPr sz="2400"/>
          </a:p>
        </p:txBody>
      </p:sp>
      <p:pic>
        <p:nvPicPr>
          <p:cNvPr id="232" name="Google Shape;232;g3e83261a3fc9c12f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7F34CAC7-CEED-2B46-8520-0CBB8A24092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1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 10. 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Medios educativos y ambientes de aprendizaje</a:t>
            </a:r>
            <a:endParaRPr/>
          </a:p>
        </p:txBody>
      </p:sp>
      <p:sp>
        <p:nvSpPr>
          <p:cNvPr id="240" name="Google Shape;240;p44"/>
          <p:cNvSpPr txBox="1">
            <a:spLocks noGrp="1"/>
          </p:cNvSpPr>
          <p:nvPr>
            <p:ph type="body" idx="1"/>
          </p:nvPr>
        </p:nvSpPr>
        <p:spPr>
          <a:xfrm>
            <a:off x="838200" y="1846462"/>
            <a:ext cx="10515600" cy="485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>
                <a:solidFill>
                  <a:schemeClr val="dk1"/>
                </a:solidFill>
              </a:rPr>
              <a:t> El programa académico deberá, a partir de su tradición y cultura del mejoramiento continuo y de los fines filosóficos, pedagógicos y organizacionales que le dan identidad, asegurar la </a:t>
            </a:r>
            <a:r>
              <a:rPr lang="es-CO" sz="2400" b="1">
                <a:solidFill>
                  <a:schemeClr val="dk1"/>
                </a:solidFill>
              </a:rPr>
              <a:t>disponibilidad y el uso de medios educativos que permitan la creación de ambientes de aprendizaje coherentes con los resultados esperados y acordes con el nivel de formación y la modalidad.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241" name="Google Shape;24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A863A8CA-814D-F848-94D6-8D4D4067771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1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 11. 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Organización, administración y financiación del programa académico</a:t>
            </a:r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body" idx="1"/>
          </p:nvPr>
        </p:nvSpPr>
        <p:spPr>
          <a:xfrm>
            <a:off x="838200" y="1846462"/>
            <a:ext cx="10515600" cy="485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>
                <a:solidFill>
                  <a:schemeClr val="dk1"/>
                </a:solidFill>
              </a:rPr>
              <a:t>El programa académico deberá, a partir de su tradición y cultura del mejoramiento continuo y de los fines filosóficos, pedagógicos y organizacionales, que le dan identidad, contar con una </a:t>
            </a:r>
            <a:r>
              <a:rPr lang="es-CO" sz="2400" b="1">
                <a:solidFill>
                  <a:schemeClr val="dk1"/>
                </a:solidFill>
              </a:rPr>
              <a:t>estructura administrativa y de procesos de gestión que estén al servicio de las labores de docencia, investigación, desarrollo tecnológico, innovación, creación, </a:t>
            </a:r>
            <a:r>
              <a:rPr lang="es-CO" sz="2400">
                <a:solidFill>
                  <a:schemeClr val="dk1"/>
                </a:solidFill>
              </a:rPr>
              <a:t>según el nivel de formación y la modalidad.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250" name="Google Shape;25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41448F00-6674-534D-B419-4A3C49848F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9082" y="1031018"/>
            <a:ext cx="5802564" cy="5822396"/>
          </a:xfrm>
          <a:prstGeom prst="flowChartDelay">
            <a:avLst/>
          </a:prstGeom>
          <a:noFill/>
          <a:ln>
            <a:noFill/>
          </a:ln>
        </p:spPr>
      </p:pic>
      <p:pic>
        <p:nvPicPr>
          <p:cNvPr id="257" name="Google Shape;25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238164" cy="68580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258" name="Google Shape;258;p46"/>
          <p:cNvSpPr/>
          <p:nvPr/>
        </p:nvSpPr>
        <p:spPr>
          <a:xfrm>
            <a:off x="2000675" y="3013522"/>
            <a:ext cx="819064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s-CO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Autoevaluación</a:t>
            </a: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6"/>
          <p:cNvSpPr/>
          <p:nvPr/>
        </p:nvSpPr>
        <p:spPr>
          <a:xfrm>
            <a:off x="2000674" y="3757570"/>
            <a:ext cx="81906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 Instituto Departamental de Bellas Artes – Institución Universitaria del Valle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42763F68-48E1-D245-AC0F-5818C21889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 la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AUTOEVALUACIÓN?</a:t>
            </a:r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s-CO" sz="2400" b="1">
                <a:solidFill>
                  <a:schemeClr val="dk1"/>
                </a:solidFill>
              </a:rPr>
              <a:t>El Instituto Departamental de Bellas Artes </a:t>
            </a:r>
            <a:r>
              <a:rPr lang="es-CO" sz="2400">
                <a:solidFill>
                  <a:schemeClr val="dk1"/>
                </a:solidFill>
              </a:rPr>
              <a:t>considera la autoevaluación como una práctica permanente que busca dar una mirada integral a la institución y al programa académico objeto de estudio. Este proceso, busca identificar acciones de mejoramiento y fortalecimiento que garanticen la gestión continua de la calidad y la </a:t>
            </a:r>
            <a:r>
              <a:rPr lang="es-CO" sz="2400" b="1">
                <a:solidFill>
                  <a:schemeClr val="dk1"/>
                </a:solidFill>
              </a:rPr>
              <a:t>autorregulación</a:t>
            </a:r>
            <a:r>
              <a:rPr lang="es-CO" sz="2400">
                <a:solidFill>
                  <a:schemeClr val="dk1"/>
                </a:solidFill>
              </a:rPr>
              <a:t>.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 b="1">
                <a:solidFill>
                  <a:schemeClr val="dk1"/>
                </a:solidFill>
              </a:rPr>
              <a:t>Periodicidad: </a:t>
            </a:r>
            <a:r>
              <a:rPr lang="es-CO" sz="2400">
                <a:solidFill>
                  <a:schemeClr val="dk1"/>
                </a:solidFill>
              </a:rPr>
              <a:t>Este proceso se debe realizar </a:t>
            </a:r>
            <a:r>
              <a:rPr lang="es-CO" sz="2400" b="1">
                <a:solidFill>
                  <a:schemeClr val="dk1"/>
                </a:solidFill>
              </a:rPr>
              <a:t>cada dos (2) años </a:t>
            </a:r>
            <a:r>
              <a:rPr lang="es-CO" sz="2400">
                <a:solidFill>
                  <a:schemeClr val="dk1"/>
                </a:solidFill>
              </a:rPr>
              <a:t>con un</a:t>
            </a:r>
            <a:r>
              <a:rPr lang="es-CO" sz="2400" b="1">
                <a:solidFill>
                  <a:schemeClr val="dk1"/>
                </a:solidFill>
              </a:rPr>
              <a:t> plan de mejoramiento y fortalecimiento </a:t>
            </a:r>
            <a:r>
              <a:rPr lang="es-CO" sz="2400">
                <a:solidFill>
                  <a:schemeClr val="dk1"/>
                </a:solidFill>
              </a:rPr>
              <a:t>que debe tener un alto nivel de cumplimiento Y permite hacer un análisis comparativo de la evolución de la calidad de la institución y los programas.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268" name="Google Shape;26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EA641140-08A4-8845-B760-A7452C624D7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 del 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día</a:t>
            </a:r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s-CO" sz="2400" b="1" dirty="0">
                <a:solidFill>
                  <a:schemeClr val="dk1"/>
                </a:solidFill>
              </a:rPr>
              <a:t>Instalación del comité de aseguramiento de la calidad del programa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s-CO" sz="2400" b="1" dirty="0">
                <a:solidFill>
                  <a:schemeClr val="dk1"/>
                </a:solidFill>
              </a:rPr>
              <a:t>Presentación comité técnico de aseguramiento de la calidad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s-CO" sz="2400" b="1" dirty="0">
                <a:solidFill>
                  <a:schemeClr val="dk1"/>
                </a:solidFill>
              </a:rPr>
              <a:t>Presentación modelo de acreditación 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s-CO" sz="2400" b="1" dirty="0">
                <a:solidFill>
                  <a:schemeClr val="dk1"/>
                </a:solidFill>
              </a:rPr>
              <a:t>Presentación del proceso de autoevaluación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s-CO" sz="2400" b="1" dirty="0">
                <a:solidFill>
                  <a:schemeClr val="dk1"/>
                </a:solidFill>
              </a:rPr>
              <a:t>Construcción del cronograma del proceso de autoevaluación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s-CO" sz="2400" b="1" dirty="0">
                <a:solidFill>
                  <a:schemeClr val="dk1"/>
                </a:solidFill>
              </a:rPr>
              <a:t>Resolución de preguntas</a:t>
            </a:r>
            <a:endParaRPr dirty="0"/>
          </a:p>
          <a:p>
            <a:pPr marL="3429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01" name="Google Shape;10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Fases del 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Autoevaluación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48"/>
          <p:cNvGrpSpPr/>
          <p:nvPr/>
        </p:nvGrpSpPr>
        <p:grpSpPr>
          <a:xfrm>
            <a:off x="2457945" y="1767000"/>
            <a:ext cx="10295079" cy="4273010"/>
            <a:chOff x="1148350" y="1549964"/>
            <a:chExt cx="10295079" cy="4273010"/>
          </a:xfrm>
        </p:grpSpPr>
        <p:sp>
          <p:nvSpPr>
            <p:cNvPr id="279" name="Google Shape;279;p48"/>
            <p:cNvSpPr/>
            <p:nvPr/>
          </p:nvSpPr>
          <p:spPr>
            <a:xfrm>
              <a:off x="5982973" y="5376079"/>
              <a:ext cx="1967548" cy="446895"/>
            </a:xfrm>
            <a:prstGeom prst="roundRect">
              <a:avLst>
                <a:gd name="adj" fmla="val 50000"/>
              </a:avLst>
            </a:prstGeom>
            <a:solidFill>
              <a:srgbClr val="E84D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8"/>
            <p:cNvSpPr/>
            <p:nvPr/>
          </p:nvSpPr>
          <p:spPr>
            <a:xfrm>
              <a:off x="7370335" y="1549964"/>
              <a:ext cx="2363422" cy="474264"/>
            </a:xfrm>
            <a:prstGeom prst="roundRect">
              <a:avLst>
                <a:gd name="adj" fmla="val 50000"/>
              </a:avLst>
            </a:prstGeom>
            <a:solidFill>
              <a:srgbClr val="E84D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8"/>
            <p:cNvSpPr/>
            <p:nvPr/>
          </p:nvSpPr>
          <p:spPr>
            <a:xfrm>
              <a:off x="3815486" y="1709053"/>
              <a:ext cx="2898825" cy="441105"/>
            </a:xfrm>
            <a:prstGeom prst="roundRect">
              <a:avLst>
                <a:gd name="adj" fmla="val 50000"/>
              </a:avLst>
            </a:prstGeom>
            <a:solidFill>
              <a:srgbClr val="E84D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8"/>
            <p:cNvSpPr/>
            <p:nvPr/>
          </p:nvSpPr>
          <p:spPr>
            <a:xfrm>
              <a:off x="2902805" y="5316962"/>
              <a:ext cx="1600177" cy="449234"/>
            </a:xfrm>
            <a:prstGeom prst="roundRect">
              <a:avLst>
                <a:gd name="adj" fmla="val 50000"/>
              </a:avLst>
            </a:prstGeom>
            <a:solidFill>
              <a:srgbClr val="E84D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8"/>
            <p:cNvSpPr/>
            <p:nvPr/>
          </p:nvSpPr>
          <p:spPr>
            <a:xfrm>
              <a:off x="1655186" y="1707774"/>
              <a:ext cx="937760" cy="386198"/>
            </a:xfrm>
            <a:prstGeom prst="roundRect">
              <a:avLst>
                <a:gd name="adj" fmla="val 50000"/>
              </a:avLst>
            </a:prstGeom>
            <a:solidFill>
              <a:srgbClr val="E84D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4" name="Google Shape;284;p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562711" y="2102397"/>
              <a:ext cx="1703065" cy="2106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4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982973" y="3443181"/>
              <a:ext cx="1703065" cy="1889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4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384447" y="2181365"/>
              <a:ext cx="1703065" cy="2106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4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779337" y="3381308"/>
              <a:ext cx="1703065" cy="1889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4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148350" y="2150158"/>
              <a:ext cx="1703065" cy="2106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48"/>
            <p:cNvSpPr txBox="1"/>
            <p:nvPr/>
          </p:nvSpPr>
          <p:spPr>
            <a:xfrm>
              <a:off x="1800917" y="1764622"/>
              <a:ext cx="10577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INICIO</a:t>
              </a:r>
              <a:endParaRPr/>
            </a:p>
          </p:txBody>
        </p:sp>
        <p:sp>
          <p:nvSpPr>
            <p:cNvPr id="290" name="Google Shape;290;p48"/>
            <p:cNvSpPr txBox="1"/>
            <p:nvPr/>
          </p:nvSpPr>
          <p:spPr>
            <a:xfrm>
              <a:off x="3032308" y="5402550"/>
              <a:ext cx="17979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PLANIFICACIÓN</a:t>
              </a:r>
              <a:endParaRPr/>
            </a:p>
          </p:txBody>
        </p:sp>
        <p:sp>
          <p:nvSpPr>
            <p:cNvPr id="291" name="Google Shape;291;p48"/>
            <p:cNvSpPr txBox="1"/>
            <p:nvPr/>
          </p:nvSpPr>
          <p:spPr>
            <a:xfrm>
              <a:off x="3931287" y="1765868"/>
              <a:ext cx="26672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RECOLECCIÓN DE INFORMACIÓN</a:t>
              </a:r>
              <a:endParaRPr/>
            </a:p>
          </p:txBody>
        </p:sp>
        <p:sp>
          <p:nvSpPr>
            <p:cNvPr id="292" name="Google Shape;292;p48"/>
            <p:cNvSpPr txBox="1"/>
            <p:nvPr/>
          </p:nvSpPr>
          <p:spPr>
            <a:xfrm>
              <a:off x="6087512" y="5458419"/>
              <a:ext cx="21630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EMISIÓN DE JUICIOS</a:t>
              </a:r>
              <a:endParaRPr/>
            </a:p>
          </p:txBody>
        </p:sp>
        <p:sp>
          <p:nvSpPr>
            <p:cNvPr id="293" name="Google Shape;293;p48"/>
            <p:cNvSpPr txBox="1"/>
            <p:nvPr/>
          </p:nvSpPr>
          <p:spPr>
            <a:xfrm>
              <a:off x="7103539" y="1621828"/>
              <a:ext cx="28831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RADICACIÓN DEL INFORME</a:t>
              </a:r>
              <a:endParaRPr/>
            </a:p>
          </p:txBody>
        </p:sp>
        <p:sp>
          <p:nvSpPr>
            <p:cNvPr id="294" name="Google Shape;294;p48"/>
            <p:cNvSpPr txBox="1"/>
            <p:nvPr/>
          </p:nvSpPr>
          <p:spPr>
            <a:xfrm>
              <a:off x="9524303" y="5402550"/>
              <a:ext cx="1919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INFORME FINAL</a:t>
              </a:r>
              <a:endParaRPr/>
            </a:p>
          </p:txBody>
        </p:sp>
        <p:pic>
          <p:nvPicPr>
            <p:cNvPr id="295" name="Google Shape;295;p4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679203" y="2798285"/>
              <a:ext cx="810010" cy="810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4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42611" y="3684965"/>
              <a:ext cx="815447" cy="8100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4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034902" y="2865240"/>
              <a:ext cx="683775" cy="8100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4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110008" y="2846218"/>
              <a:ext cx="870260" cy="8100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4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3338511" y="3705962"/>
              <a:ext cx="815756" cy="8100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48"/>
          <p:cNvSpPr txBox="1"/>
          <p:nvPr/>
        </p:nvSpPr>
        <p:spPr>
          <a:xfrm>
            <a:off x="362952" y="5504117"/>
            <a:ext cx="3604972" cy="80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1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Ver cronograma</a:t>
            </a:r>
            <a:endParaRPr sz="20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102;p31">
            <a:extLst>
              <a:ext uri="{FF2B5EF4-FFF2-40B4-BE49-F238E27FC236}">
                <a16:creationId xmlns:a16="http://schemas.microsoft.com/office/drawing/2014/main" id="{787E6022-0203-9C4B-BF14-2840A8FABD2B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57;p46">
            <a:extLst>
              <a:ext uri="{FF2B5EF4-FFF2-40B4-BE49-F238E27FC236}">
                <a16:creationId xmlns:a16="http://schemas.microsoft.com/office/drawing/2014/main" id="{31DA4DC5-AEBB-A04B-AB3E-C74FCC0F006B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0" y="0"/>
            <a:ext cx="7381301" cy="6858000"/>
          </a:xfrm>
          <a:prstGeom prst="flowChartDelay">
            <a:avLst/>
          </a:prstGeom>
          <a:noFill/>
          <a:ln>
            <a:noFill/>
          </a:ln>
        </p:spPr>
      </p:pic>
      <p:pic>
        <p:nvPicPr>
          <p:cNvPr id="307" name="Google Shape;307;p49"/>
          <p:cNvPicPr preferRelativeResize="0"/>
          <p:nvPr/>
        </p:nvPicPr>
        <p:blipFill rotWithShape="1">
          <a:blip r:embed="rId4">
            <a:alphaModFix/>
          </a:blip>
          <a:srcRect t="66359"/>
          <a:stretch/>
        </p:blipFill>
        <p:spPr>
          <a:xfrm>
            <a:off x="451853" y="0"/>
            <a:ext cx="2794000" cy="98266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9"/>
          <p:cNvSpPr txBox="1">
            <a:spLocks noGrp="1"/>
          </p:cNvSpPr>
          <p:nvPr>
            <p:ph type="subTitle" idx="1"/>
          </p:nvPr>
        </p:nvSpPr>
        <p:spPr>
          <a:xfrm>
            <a:off x="3320715" y="2601116"/>
            <a:ext cx="5550569" cy="181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78"/>
              <a:buFont typeface="Calibri"/>
              <a:buNone/>
            </a:pPr>
            <a:r>
              <a:rPr lang="es-CO" sz="4000" b="1" dirty="0"/>
              <a:t>¡GRACIAS!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78"/>
              <a:buFont typeface="Calibri"/>
              <a:buNone/>
            </a:pPr>
            <a:endParaRPr sz="4000" b="1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419"/>
              <a:buFont typeface="Calibri"/>
              <a:buNone/>
            </a:pPr>
            <a:r>
              <a:rPr lang="es-CO" sz="1700" b="1" i="1" dirty="0"/>
              <a:t>Área asesora de planeación institucional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419"/>
              <a:buFont typeface="Calibri"/>
              <a:buNone/>
            </a:pPr>
            <a:r>
              <a:rPr lang="es-CO" sz="1700" dirty="0"/>
              <a:t>Proceso de autoevaluación con miras a la reacreditación del programa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419"/>
              <a:buFont typeface="Calibri"/>
              <a:buNone/>
            </a:pPr>
            <a:r>
              <a:rPr lang="es-CO" sz="1700" dirty="0"/>
              <a:t>2024</a:t>
            </a:r>
            <a:endParaRPr dirty="0"/>
          </a:p>
        </p:txBody>
      </p:sp>
      <p:pic>
        <p:nvPicPr>
          <p:cNvPr id="6" name="Google Shape;102;p31">
            <a:extLst>
              <a:ext uri="{FF2B5EF4-FFF2-40B4-BE49-F238E27FC236}">
                <a16:creationId xmlns:a16="http://schemas.microsoft.com/office/drawing/2014/main" id="{54DEBDBC-048E-7D45-A979-7E319D01E79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9082" y="1031018"/>
            <a:ext cx="5802564" cy="5822396"/>
          </a:xfrm>
          <a:prstGeom prst="flowChartDelay">
            <a:avLst/>
          </a:prstGeom>
          <a:noFill/>
          <a:ln>
            <a:noFill/>
          </a:ln>
        </p:spPr>
      </p:pic>
      <p:pic>
        <p:nvPicPr>
          <p:cNvPr id="108" name="Google Shape;10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238164" cy="68580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109" name="Google Shape;109;p32"/>
          <p:cNvSpPr/>
          <p:nvPr/>
        </p:nvSpPr>
        <p:spPr>
          <a:xfrm>
            <a:off x="2000675" y="2644190"/>
            <a:ext cx="819064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de </a:t>
            </a:r>
            <a:r>
              <a:rPr lang="es-CO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Acreditación </a:t>
            </a:r>
            <a:r>
              <a:rPr lang="es-CO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programas académicos</a:t>
            </a: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2"/>
          <p:cNvSpPr/>
          <p:nvPr/>
        </p:nvSpPr>
        <p:spPr>
          <a:xfrm>
            <a:off x="2084440" y="4470297"/>
            <a:ext cx="8106884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11430" lvl="0" indent="0" algn="ctr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Actualización de los “Aspectos por evaluar” para la autoevaluación con fines de acreditación en alta calidad de programas académicos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CESU octubre 05/2022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20F23D2D-2ED7-E14C-BD24-FB51D23F28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/>
          <p:nvPr/>
        </p:nvSpPr>
        <p:spPr>
          <a:xfrm rot="-595416">
            <a:off x="6126946" y="282729"/>
            <a:ext cx="3626647" cy="1795786"/>
          </a:xfrm>
          <a:custGeom>
            <a:avLst/>
            <a:gdLst/>
            <a:ahLst/>
            <a:cxnLst/>
            <a:rect l="l" t="t" r="r" b="b"/>
            <a:pathLst>
              <a:path w="3927108" h="2152015" extrusionOk="0">
                <a:moveTo>
                  <a:pt x="0" y="1546727"/>
                </a:moveTo>
                <a:cubicBezTo>
                  <a:pt x="0" y="1192820"/>
                  <a:pt x="1192196" y="105700"/>
                  <a:pt x="1846714" y="12567"/>
                </a:cubicBezTo>
                <a:cubicBezTo>
                  <a:pt x="2501232" y="-80566"/>
                  <a:pt x="3927108" y="353860"/>
                  <a:pt x="3927108" y="987927"/>
                </a:cubicBezTo>
                <a:cubicBezTo>
                  <a:pt x="3927108" y="1621994"/>
                  <a:pt x="2501232" y="2042874"/>
                  <a:pt x="1846714" y="2136007"/>
                </a:cubicBezTo>
                <a:cubicBezTo>
                  <a:pt x="1192196" y="2229140"/>
                  <a:pt x="0" y="1900634"/>
                  <a:pt x="0" y="1546727"/>
                </a:cubicBezTo>
                <a:close/>
              </a:path>
            </a:pathLst>
          </a:custGeom>
          <a:solidFill>
            <a:srgbClr val="F74E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3"/>
          <p:cNvPicPr preferRelativeResize="0"/>
          <p:nvPr/>
        </p:nvPicPr>
        <p:blipFill rotWithShape="1">
          <a:blip r:embed="rId3">
            <a:alphaModFix/>
          </a:blip>
          <a:srcRect t="66359"/>
          <a:stretch/>
        </p:blipFill>
        <p:spPr>
          <a:xfrm>
            <a:off x="451853" y="0"/>
            <a:ext cx="2794000" cy="982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3"/>
          <p:cNvSpPr txBox="1">
            <a:spLocks noGrp="1"/>
          </p:cNvSpPr>
          <p:nvPr>
            <p:ph type="subTitle" idx="1"/>
          </p:nvPr>
        </p:nvSpPr>
        <p:spPr>
          <a:xfrm>
            <a:off x="6778807" y="752652"/>
            <a:ext cx="496134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294"/>
              <a:buFont typeface="Calibri"/>
              <a:buNone/>
            </a:pPr>
            <a:r>
              <a:rPr lang="es-CO" sz="4000" b="1" dirty="0">
                <a:solidFill>
                  <a:schemeClr val="lt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Evaluación</a:t>
            </a:r>
            <a:r>
              <a:rPr lang="es-CO" sz="4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en el marco del Modelo de Acreditación en Alta Calidad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0" name="Google Shape;120;p33"/>
          <p:cNvGrpSpPr/>
          <p:nvPr/>
        </p:nvGrpSpPr>
        <p:grpSpPr>
          <a:xfrm>
            <a:off x="1071776" y="2381708"/>
            <a:ext cx="6272541" cy="3618578"/>
            <a:chOff x="2279" y="-2695"/>
            <a:chExt cx="16493" cy="9641"/>
          </a:xfrm>
        </p:grpSpPr>
        <p:sp>
          <p:nvSpPr>
            <p:cNvPr id="121" name="Google Shape;121;p33"/>
            <p:cNvSpPr/>
            <p:nvPr/>
          </p:nvSpPr>
          <p:spPr>
            <a:xfrm>
              <a:off x="2279" y="-2695"/>
              <a:ext cx="7463" cy="7460"/>
            </a:xfrm>
            <a:custGeom>
              <a:avLst/>
              <a:gdLst/>
              <a:ahLst/>
              <a:cxnLst/>
              <a:rect l="l" t="t" r="r" b="b"/>
              <a:pathLst>
                <a:path w="7463" h="7460" extrusionOk="0">
                  <a:moveTo>
                    <a:pt x="2435" y="863"/>
                  </a:moveTo>
                  <a:lnTo>
                    <a:pt x="2368" y="883"/>
                  </a:lnTo>
                  <a:lnTo>
                    <a:pt x="2302" y="923"/>
                  </a:lnTo>
                  <a:lnTo>
                    <a:pt x="2236" y="943"/>
                  </a:lnTo>
                  <a:lnTo>
                    <a:pt x="2107" y="1023"/>
                  </a:lnTo>
                  <a:lnTo>
                    <a:pt x="2044" y="1063"/>
                  </a:lnTo>
                  <a:lnTo>
                    <a:pt x="1026" y="2083"/>
                  </a:lnTo>
                  <a:lnTo>
                    <a:pt x="987" y="2143"/>
                  </a:lnTo>
                  <a:lnTo>
                    <a:pt x="949" y="2203"/>
                  </a:lnTo>
                  <a:lnTo>
                    <a:pt x="914" y="2263"/>
                  </a:lnTo>
                  <a:lnTo>
                    <a:pt x="881" y="2343"/>
                  </a:lnTo>
                  <a:lnTo>
                    <a:pt x="849" y="2403"/>
                  </a:lnTo>
                  <a:lnTo>
                    <a:pt x="820" y="2463"/>
                  </a:lnTo>
                  <a:lnTo>
                    <a:pt x="2435" y="863"/>
                  </a:lnTo>
                  <a:close/>
                  <a:moveTo>
                    <a:pt x="2990" y="683"/>
                  </a:moveTo>
                  <a:lnTo>
                    <a:pt x="2926" y="683"/>
                  </a:lnTo>
                  <a:lnTo>
                    <a:pt x="2733" y="743"/>
                  </a:lnTo>
                  <a:lnTo>
                    <a:pt x="705" y="2763"/>
                  </a:lnTo>
                  <a:lnTo>
                    <a:pt x="686" y="2823"/>
                  </a:lnTo>
                  <a:lnTo>
                    <a:pt x="668" y="2903"/>
                  </a:lnTo>
                  <a:lnTo>
                    <a:pt x="650" y="2963"/>
                  </a:lnTo>
                  <a:lnTo>
                    <a:pt x="634" y="3023"/>
                  </a:lnTo>
                  <a:lnTo>
                    <a:pt x="2990" y="683"/>
                  </a:lnTo>
                  <a:close/>
                  <a:moveTo>
                    <a:pt x="3430" y="603"/>
                  </a:moveTo>
                  <a:lnTo>
                    <a:pt x="3377" y="603"/>
                  </a:lnTo>
                  <a:lnTo>
                    <a:pt x="3324" y="623"/>
                  </a:lnTo>
                  <a:lnTo>
                    <a:pt x="3219" y="623"/>
                  </a:lnTo>
                  <a:lnTo>
                    <a:pt x="594" y="3263"/>
                  </a:lnTo>
                  <a:lnTo>
                    <a:pt x="586" y="3303"/>
                  </a:lnTo>
                  <a:lnTo>
                    <a:pt x="579" y="3363"/>
                  </a:lnTo>
                  <a:lnTo>
                    <a:pt x="573" y="3423"/>
                  </a:lnTo>
                  <a:lnTo>
                    <a:pt x="568" y="3463"/>
                  </a:lnTo>
                  <a:lnTo>
                    <a:pt x="3430" y="603"/>
                  </a:lnTo>
                  <a:close/>
                  <a:moveTo>
                    <a:pt x="3811" y="603"/>
                  </a:moveTo>
                  <a:lnTo>
                    <a:pt x="3628" y="603"/>
                  </a:lnTo>
                  <a:lnTo>
                    <a:pt x="557" y="3663"/>
                  </a:lnTo>
                  <a:lnTo>
                    <a:pt x="557" y="3723"/>
                  </a:lnTo>
                  <a:lnTo>
                    <a:pt x="557" y="3763"/>
                  </a:lnTo>
                  <a:lnTo>
                    <a:pt x="558" y="3803"/>
                  </a:lnTo>
                  <a:lnTo>
                    <a:pt x="560" y="3843"/>
                  </a:lnTo>
                  <a:lnTo>
                    <a:pt x="3811" y="603"/>
                  </a:lnTo>
                  <a:close/>
                  <a:moveTo>
                    <a:pt x="4154" y="623"/>
                  </a:moveTo>
                  <a:lnTo>
                    <a:pt x="4071" y="623"/>
                  </a:lnTo>
                  <a:lnTo>
                    <a:pt x="4029" y="603"/>
                  </a:lnTo>
                  <a:lnTo>
                    <a:pt x="3988" y="603"/>
                  </a:lnTo>
                  <a:lnTo>
                    <a:pt x="571" y="4023"/>
                  </a:lnTo>
                  <a:lnTo>
                    <a:pt x="575" y="4063"/>
                  </a:lnTo>
                  <a:lnTo>
                    <a:pt x="580" y="4103"/>
                  </a:lnTo>
                  <a:lnTo>
                    <a:pt x="585" y="4143"/>
                  </a:lnTo>
                  <a:lnTo>
                    <a:pt x="591" y="4183"/>
                  </a:lnTo>
                  <a:lnTo>
                    <a:pt x="4154" y="623"/>
                  </a:lnTo>
                  <a:close/>
                  <a:moveTo>
                    <a:pt x="4462" y="683"/>
                  </a:moveTo>
                  <a:lnTo>
                    <a:pt x="4424" y="683"/>
                  </a:lnTo>
                  <a:lnTo>
                    <a:pt x="4349" y="663"/>
                  </a:lnTo>
                  <a:lnTo>
                    <a:pt x="4311" y="663"/>
                  </a:lnTo>
                  <a:lnTo>
                    <a:pt x="617" y="4343"/>
                  </a:lnTo>
                  <a:lnTo>
                    <a:pt x="651" y="4503"/>
                  </a:lnTo>
                  <a:lnTo>
                    <a:pt x="4462" y="683"/>
                  </a:lnTo>
                  <a:close/>
                  <a:moveTo>
                    <a:pt x="4751" y="783"/>
                  </a:moveTo>
                  <a:lnTo>
                    <a:pt x="4681" y="743"/>
                  </a:lnTo>
                  <a:lnTo>
                    <a:pt x="4646" y="743"/>
                  </a:lnTo>
                  <a:lnTo>
                    <a:pt x="4611" y="723"/>
                  </a:lnTo>
                  <a:lnTo>
                    <a:pt x="694" y="4643"/>
                  </a:lnTo>
                  <a:lnTo>
                    <a:pt x="705" y="4683"/>
                  </a:lnTo>
                  <a:lnTo>
                    <a:pt x="716" y="4723"/>
                  </a:lnTo>
                  <a:lnTo>
                    <a:pt x="727" y="4743"/>
                  </a:lnTo>
                  <a:lnTo>
                    <a:pt x="740" y="4783"/>
                  </a:lnTo>
                  <a:lnTo>
                    <a:pt x="4751" y="783"/>
                  </a:lnTo>
                  <a:close/>
                  <a:moveTo>
                    <a:pt x="5014" y="883"/>
                  </a:moveTo>
                  <a:lnTo>
                    <a:pt x="4950" y="843"/>
                  </a:lnTo>
                  <a:lnTo>
                    <a:pt x="4918" y="843"/>
                  </a:lnTo>
                  <a:lnTo>
                    <a:pt x="4886" y="823"/>
                  </a:lnTo>
                  <a:lnTo>
                    <a:pt x="791" y="4923"/>
                  </a:lnTo>
                  <a:lnTo>
                    <a:pt x="805" y="4943"/>
                  </a:lnTo>
                  <a:lnTo>
                    <a:pt x="819" y="4983"/>
                  </a:lnTo>
                  <a:lnTo>
                    <a:pt x="833" y="5023"/>
                  </a:lnTo>
                  <a:lnTo>
                    <a:pt x="848" y="5043"/>
                  </a:lnTo>
                  <a:lnTo>
                    <a:pt x="5014" y="883"/>
                  </a:lnTo>
                  <a:close/>
                  <a:moveTo>
                    <a:pt x="5257" y="1003"/>
                  </a:moveTo>
                  <a:lnTo>
                    <a:pt x="5227" y="1003"/>
                  </a:lnTo>
                  <a:lnTo>
                    <a:pt x="5137" y="943"/>
                  </a:lnTo>
                  <a:lnTo>
                    <a:pt x="906" y="5183"/>
                  </a:lnTo>
                  <a:lnTo>
                    <a:pt x="921" y="5203"/>
                  </a:lnTo>
                  <a:lnTo>
                    <a:pt x="937" y="5243"/>
                  </a:lnTo>
                  <a:lnTo>
                    <a:pt x="954" y="5263"/>
                  </a:lnTo>
                  <a:lnTo>
                    <a:pt x="971" y="5303"/>
                  </a:lnTo>
                  <a:lnTo>
                    <a:pt x="5257" y="1003"/>
                  </a:lnTo>
                  <a:close/>
                  <a:moveTo>
                    <a:pt x="5486" y="1163"/>
                  </a:moveTo>
                  <a:lnTo>
                    <a:pt x="5375" y="1083"/>
                  </a:lnTo>
                  <a:lnTo>
                    <a:pt x="1043" y="5403"/>
                  </a:lnTo>
                  <a:lnTo>
                    <a:pt x="1060" y="5443"/>
                  </a:lnTo>
                  <a:lnTo>
                    <a:pt x="1079" y="5463"/>
                  </a:lnTo>
                  <a:lnTo>
                    <a:pt x="1098" y="5503"/>
                  </a:lnTo>
                  <a:lnTo>
                    <a:pt x="1117" y="5523"/>
                  </a:lnTo>
                  <a:lnTo>
                    <a:pt x="5486" y="1163"/>
                  </a:lnTo>
                  <a:close/>
                  <a:moveTo>
                    <a:pt x="5698" y="1323"/>
                  </a:moveTo>
                  <a:lnTo>
                    <a:pt x="5595" y="1243"/>
                  </a:lnTo>
                  <a:lnTo>
                    <a:pt x="1197" y="5623"/>
                  </a:lnTo>
                  <a:lnTo>
                    <a:pt x="1217" y="5663"/>
                  </a:lnTo>
                  <a:lnTo>
                    <a:pt x="1238" y="5683"/>
                  </a:lnTo>
                  <a:lnTo>
                    <a:pt x="1259" y="5703"/>
                  </a:lnTo>
                  <a:lnTo>
                    <a:pt x="1280" y="5743"/>
                  </a:lnTo>
                  <a:lnTo>
                    <a:pt x="5698" y="1323"/>
                  </a:lnTo>
                  <a:close/>
                  <a:moveTo>
                    <a:pt x="5892" y="1483"/>
                  </a:moveTo>
                  <a:lnTo>
                    <a:pt x="5798" y="1403"/>
                  </a:lnTo>
                  <a:lnTo>
                    <a:pt x="1366" y="5823"/>
                  </a:lnTo>
                  <a:lnTo>
                    <a:pt x="1388" y="5863"/>
                  </a:lnTo>
                  <a:lnTo>
                    <a:pt x="1411" y="5883"/>
                  </a:lnTo>
                  <a:lnTo>
                    <a:pt x="1457" y="5923"/>
                  </a:lnTo>
                  <a:lnTo>
                    <a:pt x="5892" y="1483"/>
                  </a:lnTo>
                  <a:close/>
                  <a:moveTo>
                    <a:pt x="6072" y="1683"/>
                  </a:moveTo>
                  <a:lnTo>
                    <a:pt x="6051" y="1663"/>
                  </a:lnTo>
                  <a:lnTo>
                    <a:pt x="6029" y="1623"/>
                  </a:lnTo>
                  <a:lnTo>
                    <a:pt x="6007" y="1603"/>
                  </a:lnTo>
                  <a:lnTo>
                    <a:pt x="5984" y="1583"/>
                  </a:lnTo>
                  <a:lnTo>
                    <a:pt x="1549" y="6023"/>
                  </a:lnTo>
                  <a:lnTo>
                    <a:pt x="1573" y="6043"/>
                  </a:lnTo>
                  <a:lnTo>
                    <a:pt x="1622" y="6083"/>
                  </a:lnTo>
                  <a:lnTo>
                    <a:pt x="1646" y="6103"/>
                  </a:lnTo>
                  <a:lnTo>
                    <a:pt x="6072" y="1683"/>
                  </a:lnTo>
                  <a:close/>
                  <a:moveTo>
                    <a:pt x="6238" y="1883"/>
                  </a:moveTo>
                  <a:lnTo>
                    <a:pt x="6219" y="1863"/>
                  </a:lnTo>
                  <a:lnTo>
                    <a:pt x="6199" y="1843"/>
                  </a:lnTo>
                  <a:lnTo>
                    <a:pt x="6179" y="1803"/>
                  </a:lnTo>
                  <a:lnTo>
                    <a:pt x="6158" y="1783"/>
                  </a:lnTo>
                  <a:lnTo>
                    <a:pt x="1749" y="6183"/>
                  </a:lnTo>
                  <a:lnTo>
                    <a:pt x="1775" y="6203"/>
                  </a:lnTo>
                  <a:lnTo>
                    <a:pt x="1829" y="6243"/>
                  </a:lnTo>
                  <a:lnTo>
                    <a:pt x="1855" y="6263"/>
                  </a:lnTo>
                  <a:lnTo>
                    <a:pt x="6238" y="1883"/>
                  </a:lnTo>
                  <a:close/>
                  <a:moveTo>
                    <a:pt x="6384" y="2123"/>
                  </a:moveTo>
                  <a:lnTo>
                    <a:pt x="6367" y="2083"/>
                  </a:lnTo>
                  <a:lnTo>
                    <a:pt x="6349" y="2063"/>
                  </a:lnTo>
                  <a:lnTo>
                    <a:pt x="6331" y="2023"/>
                  </a:lnTo>
                  <a:lnTo>
                    <a:pt x="6312" y="2003"/>
                  </a:lnTo>
                  <a:lnTo>
                    <a:pt x="1963" y="6343"/>
                  </a:lnTo>
                  <a:lnTo>
                    <a:pt x="2020" y="6383"/>
                  </a:lnTo>
                  <a:lnTo>
                    <a:pt x="2048" y="6403"/>
                  </a:lnTo>
                  <a:lnTo>
                    <a:pt x="2078" y="6423"/>
                  </a:lnTo>
                  <a:lnTo>
                    <a:pt x="6384" y="2123"/>
                  </a:lnTo>
                  <a:close/>
                  <a:moveTo>
                    <a:pt x="6472" y="5183"/>
                  </a:moveTo>
                  <a:lnTo>
                    <a:pt x="5154" y="6503"/>
                  </a:lnTo>
                  <a:lnTo>
                    <a:pt x="5290" y="6423"/>
                  </a:lnTo>
                  <a:lnTo>
                    <a:pt x="5422" y="6343"/>
                  </a:lnTo>
                  <a:lnTo>
                    <a:pt x="5551" y="6263"/>
                  </a:lnTo>
                  <a:lnTo>
                    <a:pt x="5614" y="6203"/>
                  </a:lnTo>
                  <a:lnTo>
                    <a:pt x="5676" y="6163"/>
                  </a:lnTo>
                  <a:lnTo>
                    <a:pt x="5738" y="6103"/>
                  </a:lnTo>
                  <a:lnTo>
                    <a:pt x="6075" y="5783"/>
                  </a:lnTo>
                  <a:lnTo>
                    <a:pt x="6126" y="5703"/>
                  </a:lnTo>
                  <a:lnTo>
                    <a:pt x="6176" y="5643"/>
                  </a:lnTo>
                  <a:lnTo>
                    <a:pt x="6224" y="5583"/>
                  </a:lnTo>
                  <a:lnTo>
                    <a:pt x="6270" y="5523"/>
                  </a:lnTo>
                  <a:lnTo>
                    <a:pt x="6314" y="5463"/>
                  </a:lnTo>
                  <a:lnTo>
                    <a:pt x="6356" y="5383"/>
                  </a:lnTo>
                  <a:lnTo>
                    <a:pt x="6397" y="5323"/>
                  </a:lnTo>
                  <a:lnTo>
                    <a:pt x="6435" y="5263"/>
                  </a:lnTo>
                  <a:lnTo>
                    <a:pt x="6472" y="5183"/>
                  </a:lnTo>
                  <a:close/>
                  <a:moveTo>
                    <a:pt x="6515" y="2363"/>
                  </a:moveTo>
                  <a:lnTo>
                    <a:pt x="6485" y="2303"/>
                  </a:lnTo>
                  <a:lnTo>
                    <a:pt x="6469" y="2263"/>
                  </a:lnTo>
                  <a:lnTo>
                    <a:pt x="6452" y="2243"/>
                  </a:lnTo>
                  <a:lnTo>
                    <a:pt x="2198" y="6483"/>
                  </a:lnTo>
                  <a:lnTo>
                    <a:pt x="2258" y="6523"/>
                  </a:lnTo>
                  <a:lnTo>
                    <a:pt x="2289" y="6543"/>
                  </a:lnTo>
                  <a:lnTo>
                    <a:pt x="2321" y="6543"/>
                  </a:lnTo>
                  <a:lnTo>
                    <a:pt x="6515" y="2363"/>
                  </a:lnTo>
                  <a:close/>
                  <a:moveTo>
                    <a:pt x="6627" y="2623"/>
                  </a:moveTo>
                  <a:lnTo>
                    <a:pt x="6614" y="2583"/>
                  </a:lnTo>
                  <a:lnTo>
                    <a:pt x="6601" y="2543"/>
                  </a:lnTo>
                  <a:lnTo>
                    <a:pt x="6587" y="2523"/>
                  </a:lnTo>
                  <a:lnTo>
                    <a:pt x="6573" y="2483"/>
                  </a:lnTo>
                  <a:lnTo>
                    <a:pt x="2447" y="6603"/>
                  </a:lnTo>
                  <a:lnTo>
                    <a:pt x="2546" y="6663"/>
                  </a:lnTo>
                  <a:lnTo>
                    <a:pt x="2578" y="6663"/>
                  </a:lnTo>
                  <a:lnTo>
                    <a:pt x="6627" y="2623"/>
                  </a:lnTo>
                  <a:close/>
                  <a:moveTo>
                    <a:pt x="6718" y="4583"/>
                  </a:moveTo>
                  <a:lnTo>
                    <a:pt x="4540" y="6763"/>
                  </a:lnTo>
                  <a:lnTo>
                    <a:pt x="4610" y="6743"/>
                  </a:lnTo>
                  <a:lnTo>
                    <a:pt x="4679" y="6703"/>
                  </a:lnTo>
                  <a:lnTo>
                    <a:pt x="4817" y="6663"/>
                  </a:lnTo>
                  <a:lnTo>
                    <a:pt x="6627" y="4863"/>
                  </a:lnTo>
                  <a:lnTo>
                    <a:pt x="6652" y="4783"/>
                  </a:lnTo>
                  <a:lnTo>
                    <a:pt x="6676" y="4723"/>
                  </a:lnTo>
                  <a:lnTo>
                    <a:pt x="6698" y="4643"/>
                  </a:lnTo>
                  <a:lnTo>
                    <a:pt x="6718" y="4583"/>
                  </a:lnTo>
                  <a:close/>
                  <a:moveTo>
                    <a:pt x="6718" y="2903"/>
                  </a:moveTo>
                  <a:lnTo>
                    <a:pt x="6686" y="2783"/>
                  </a:lnTo>
                  <a:lnTo>
                    <a:pt x="6675" y="2763"/>
                  </a:lnTo>
                  <a:lnTo>
                    <a:pt x="2718" y="6703"/>
                  </a:lnTo>
                  <a:lnTo>
                    <a:pt x="2754" y="6723"/>
                  </a:lnTo>
                  <a:lnTo>
                    <a:pt x="2825" y="6743"/>
                  </a:lnTo>
                  <a:lnTo>
                    <a:pt x="2861" y="6763"/>
                  </a:lnTo>
                  <a:lnTo>
                    <a:pt x="6718" y="2903"/>
                  </a:lnTo>
                  <a:close/>
                  <a:moveTo>
                    <a:pt x="6787" y="3203"/>
                  </a:moveTo>
                  <a:lnTo>
                    <a:pt x="6780" y="3163"/>
                  </a:lnTo>
                  <a:lnTo>
                    <a:pt x="6772" y="3123"/>
                  </a:lnTo>
                  <a:lnTo>
                    <a:pt x="6764" y="3083"/>
                  </a:lnTo>
                  <a:lnTo>
                    <a:pt x="6756" y="3043"/>
                  </a:lnTo>
                  <a:lnTo>
                    <a:pt x="3007" y="6783"/>
                  </a:lnTo>
                  <a:lnTo>
                    <a:pt x="3046" y="6803"/>
                  </a:lnTo>
                  <a:lnTo>
                    <a:pt x="3084" y="6803"/>
                  </a:lnTo>
                  <a:lnTo>
                    <a:pt x="3123" y="6823"/>
                  </a:lnTo>
                  <a:lnTo>
                    <a:pt x="3161" y="6823"/>
                  </a:lnTo>
                  <a:lnTo>
                    <a:pt x="6787" y="3203"/>
                  </a:lnTo>
                  <a:close/>
                  <a:moveTo>
                    <a:pt x="6810" y="4103"/>
                  </a:moveTo>
                  <a:lnTo>
                    <a:pt x="4074" y="6843"/>
                  </a:lnTo>
                  <a:lnTo>
                    <a:pt x="4129" y="6843"/>
                  </a:lnTo>
                  <a:lnTo>
                    <a:pt x="4185" y="6823"/>
                  </a:lnTo>
                  <a:lnTo>
                    <a:pt x="4240" y="6823"/>
                  </a:lnTo>
                  <a:lnTo>
                    <a:pt x="4294" y="6803"/>
                  </a:lnTo>
                  <a:lnTo>
                    <a:pt x="6776" y="4323"/>
                  </a:lnTo>
                  <a:lnTo>
                    <a:pt x="6786" y="4283"/>
                  </a:lnTo>
                  <a:lnTo>
                    <a:pt x="6795" y="4223"/>
                  </a:lnTo>
                  <a:lnTo>
                    <a:pt x="6803" y="4163"/>
                  </a:lnTo>
                  <a:lnTo>
                    <a:pt x="6810" y="4103"/>
                  </a:lnTo>
                  <a:close/>
                  <a:moveTo>
                    <a:pt x="6827" y="3543"/>
                  </a:moveTo>
                  <a:lnTo>
                    <a:pt x="6824" y="3483"/>
                  </a:lnTo>
                  <a:lnTo>
                    <a:pt x="6821" y="3443"/>
                  </a:lnTo>
                  <a:lnTo>
                    <a:pt x="6817" y="3403"/>
                  </a:lnTo>
                  <a:lnTo>
                    <a:pt x="6813" y="3363"/>
                  </a:lnTo>
                  <a:lnTo>
                    <a:pt x="3327" y="6843"/>
                  </a:lnTo>
                  <a:lnTo>
                    <a:pt x="3370" y="6843"/>
                  </a:lnTo>
                  <a:lnTo>
                    <a:pt x="3413" y="6863"/>
                  </a:lnTo>
                  <a:lnTo>
                    <a:pt x="3499" y="6863"/>
                  </a:lnTo>
                  <a:lnTo>
                    <a:pt x="6827" y="3543"/>
                  </a:lnTo>
                  <a:close/>
                  <a:moveTo>
                    <a:pt x="6833" y="3723"/>
                  </a:moveTo>
                  <a:lnTo>
                    <a:pt x="3679" y="6863"/>
                  </a:lnTo>
                  <a:lnTo>
                    <a:pt x="3871" y="6863"/>
                  </a:lnTo>
                  <a:lnTo>
                    <a:pt x="6827" y="3903"/>
                  </a:lnTo>
                  <a:lnTo>
                    <a:pt x="6829" y="3863"/>
                  </a:lnTo>
                  <a:lnTo>
                    <a:pt x="6831" y="3803"/>
                  </a:lnTo>
                  <a:lnTo>
                    <a:pt x="6832" y="3763"/>
                  </a:lnTo>
                  <a:lnTo>
                    <a:pt x="6833" y="3723"/>
                  </a:lnTo>
                  <a:close/>
                  <a:moveTo>
                    <a:pt x="7462" y="3720"/>
                  </a:moveTo>
                  <a:lnTo>
                    <a:pt x="7461" y="3640"/>
                  </a:lnTo>
                  <a:lnTo>
                    <a:pt x="7459" y="3560"/>
                  </a:lnTo>
                  <a:lnTo>
                    <a:pt x="7455" y="3480"/>
                  </a:lnTo>
                  <a:lnTo>
                    <a:pt x="7449" y="3400"/>
                  </a:lnTo>
                  <a:lnTo>
                    <a:pt x="7442" y="3340"/>
                  </a:lnTo>
                  <a:lnTo>
                    <a:pt x="7433" y="3260"/>
                  </a:lnTo>
                  <a:lnTo>
                    <a:pt x="7423" y="3180"/>
                  </a:lnTo>
                  <a:lnTo>
                    <a:pt x="7411" y="3100"/>
                  </a:lnTo>
                  <a:lnTo>
                    <a:pt x="7398" y="3020"/>
                  </a:lnTo>
                  <a:lnTo>
                    <a:pt x="7383" y="2960"/>
                  </a:lnTo>
                  <a:lnTo>
                    <a:pt x="7366" y="2880"/>
                  </a:lnTo>
                  <a:lnTo>
                    <a:pt x="7348" y="2800"/>
                  </a:lnTo>
                  <a:lnTo>
                    <a:pt x="7329" y="2720"/>
                  </a:lnTo>
                  <a:lnTo>
                    <a:pt x="7308" y="2660"/>
                  </a:lnTo>
                  <a:lnTo>
                    <a:pt x="7285" y="2580"/>
                  </a:lnTo>
                  <a:lnTo>
                    <a:pt x="7261" y="2500"/>
                  </a:lnTo>
                  <a:lnTo>
                    <a:pt x="7238" y="2446"/>
                  </a:lnTo>
                  <a:lnTo>
                    <a:pt x="7238" y="3720"/>
                  </a:lnTo>
                  <a:lnTo>
                    <a:pt x="7237" y="3800"/>
                  </a:lnTo>
                  <a:lnTo>
                    <a:pt x="7235" y="3880"/>
                  </a:lnTo>
                  <a:lnTo>
                    <a:pt x="7230" y="3960"/>
                  </a:lnTo>
                  <a:lnTo>
                    <a:pt x="7224" y="4040"/>
                  </a:lnTo>
                  <a:lnTo>
                    <a:pt x="7216" y="4120"/>
                  </a:lnTo>
                  <a:lnTo>
                    <a:pt x="7206" y="4200"/>
                  </a:lnTo>
                  <a:lnTo>
                    <a:pt x="7195" y="4280"/>
                  </a:lnTo>
                  <a:lnTo>
                    <a:pt x="7182" y="4360"/>
                  </a:lnTo>
                  <a:lnTo>
                    <a:pt x="7167" y="4420"/>
                  </a:lnTo>
                  <a:lnTo>
                    <a:pt x="7150" y="4500"/>
                  </a:lnTo>
                  <a:lnTo>
                    <a:pt x="7132" y="4580"/>
                  </a:lnTo>
                  <a:lnTo>
                    <a:pt x="7112" y="4660"/>
                  </a:lnTo>
                  <a:lnTo>
                    <a:pt x="7091" y="4740"/>
                  </a:lnTo>
                  <a:lnTo>
                    <a:pt x="7067" y="4800"/>
                  </a:lnTo>
                  <a:lnTo>
                    <a:pt x="7042" y="4880"/>
                  </a:lnTo>
                  <a:lnTo>
                    <a:pt x="7016" y="4960"/>
                  </a:lnTo>
                  <a:lnTo>
                    <a:pt x="6988" y="5020"/>
                  </a:lnTo>
                  <a:lnTo>
                    <a:pt x="6958" y="5100"/>
                  </a:lnTo>
                  <a:lnTo>
                    <a:pt x="6926" y="5180"/>
                  </a:lnTo>
                  <a:lnTo>
                    <a:pt x="6893" y="5240"/>
                  </a:lnTo>
                  <a:lnTo>
                    <a:pt x="6859" y="5320"/>
                  </a:lnTo>
                  <a:lnTo>
                    <a:pt x="6822" y="5380"/>
                  </a:lnTo>
                  <a:lnTo>
                    <a:pt x="6784" y="5440"/>
                  </a:lnTo>
                  <a:lnTo>
                    <a:pt x="6745" y="5520"/>
                  </a:lnTo>
                  <a:lnTo>
                    <a:pt x="6704" y="5580"/>
                  </a:lnTo>
                  <a:lnTo>
                    <a:pt x="6662" y="5640"/>
                  </a:lnTo>
                  <a:lnTo>
                    <a:pt x="6618" y="5720"/>
                  </a:lnTo>
                  <a:lnTo>
                    <a:pt x="6572" y="5780"/>
                  </a:lnTo>
                  <a:lnTo>
                    <a:pt x="6525" y="5840"/>
                  </a:lnTo>
                  <a:lnTo>
                    <a:pt x="6476" y="5900"/>
                  </a:lnTo>
                  <a:lnTo>
                    <a:pt x="6426" y="5960"/>
                  </a:lnTo>
                  <a:lnTo>
                    <a:pt x="6375" y="6020"/>
                  </a:lnTo>
                  <a:lnTo>
                    <a:pt x="6321" y="6080"/>
                  </a:lnTo>
                  <a:lnTo>
                    <a:pt x="6267" y="6140"/>
                  </a:lnTo>
                  <a:lnTo>
                    <a:pt x="6211" y="6200"/>
                  </a:lnTo>
                  <a:lnTo>
                    <a:pt x="6154" y="6260"/>
                  </a:lnTo>
                  <a:lnTo>
                    <a:pt x="6095" y="6320"/>
                  </a:lnTo>
                  <a:lnTo>
                    <a:pt x="6036" y="6360"/>
                  </a:lnTo>
                  <a:lnTo>
                    <a:pt x="5976" y="6420"/>
                  </a:lnTo>
                  <a:lnTo>
                    <a:pt x="5914" y="6460"/>
                  </a:lnTo>
                  <a:lnTo>
                    <a:pt x="5852" y="6520"/>
                  </a:lnTo>
                  <a:lnTo>
                    <a:pt x="5724" y="6600"/>
                  </a:lnTo>
                  <a:lnTo>
                    <a:pt x="5659" y="6660"/>
                  </a:lnTo>
                  <a:lnTo>
                    <a:pt x="5527" y="6740"/>
                  </a:lnTo>
                  <a:lnTo>
                    <a:pt x="5391" y="6820"/>
                  </a:lnTo>
                  <a:lnTo>
                    <a:pt x="5322" y="6840"/>
                  </a:lnTo>
                  <a:lnTo>
                    <a:pt x="5181" y="6920"/>
                  </a:lnTo>
                  <a:lnTo>
                    <a:pt x="5110" y="6940"/>
                  </a:lnTo>
                  <a:lnTo>
                    <a:pt x="5038" y="6980"/>
                  </a:lnTo>
                  <a:lnTo>
                    <a:pt x="4965" y="7000"/>
                  </a:lnTo>
                  <a:lnTo>
                    <a:pt x="4892" y="7040"/>
                  </a:lnTo>
                  <a:lnTo>
                    <a:pt x="4362" y="7180"/>
                  </a:lnTo>
                  <a:lnTo>
                    <a:pt x="4285" y="7180"/>
                  </a:lnTo>
                  <a:lnTo>
                    <a:pt x="4207" y="7200"/>
                  </a:lnTo>
                  <a:lnTo>
                    <a:pt x="4128" y="7200"/>
                  </a:lnTo>
                  <a:lnTo>
                    <a:pt x="4050" y="7220"/>
                  </a:lnTo>
                  <a:lnTo>
                    <a:pt x="3412" y="7220"/>
                  </a:lnTo>
                  <a:lnTo>
                    <a:pt x="3333" y="7200"/>
                  </a:lnTo>
                  <a:lnTo>
                    <a:pt x="3255" y="7200"/>
                  </a:lnTo>
                  <a:lnTo>
                    <a:pt x="3177" y="7180"/>
                  </a:lnTo>
                  <a:lnTo>
                    <a:pt x="3099" y="7180"/>
                  </a:lnTo>
                  <a:lnTo>
                    <a:pt x="2570" y="7040"/>
                  </a:lnTo>
                  <a:lnTo>
                    <a:pt x="2497" y="7000"/>
                  </a:lnTo>
                  <a:lnTo>
                    <a:pt x="2424" y="6980"/>
                  </a:lnTo>
                  <a:lnTo>
                    <a:pt x="2352" y="6940"/>
                  </a:lnTo>
                  <a:lnTo>
                    <a:pt x="2281" y="6920"/>
                  </a:lnTo>
                  <a:lnTo>
                    <a:pt x="2140" y="6840"/>
                  </a:lnTo>
                  <a:lnTo>
                    <a:pt x="2071" y="6820"/>
                  </a:lnTo>
                  <a:lnTo>
                    <a:pt x="1935" y="6740"/>
                  </a:lnTo>
                  <a:lnTo>
                    <a:pt x="1802" y="6660"/>
                  </a:lnTo>
                  <a:lnTo>
                    <a:pt x="1737" y="6600"/>
                  </a:lnTo>
                  <a:lnTo>
                    <a:pt x="1610" y="6520"/>
                  </a:lnTo>
                  <a:lnTo>
                    <a:pt x="1548" y="6460"/>
                  </a:lnTo>
                  <a:lnTo>
                    <a:pt x="1486" y="6420"/>
                  </a:lnTo>
                  <a:lnTo>
                    <a:pt x="1426" y="6360"/>
                  </a:lnTo>
                  <a:lnTo>
                    <a:pt x="1367" y="6320"/>
                  </a:lnTo>
                  <a:lnTo>
                    <a:pt x="1308" y="6260"/>
                  </a:lnTo>
                  <a:lnTo>
                    <a:pt x="1251" y="6200"/>
                  </a:lnTo>
                  <a:lnTo>
                    <a:pt x="1195" y="6140"/>
                  </a:lnTo>
                  <a:lnTo>
                    <a:pt x="1140" y="6080"/>
                  </a:lnTo>
                  <a:lnTo>
                    <a:pt x="1087" y="6020"/>
                  </a:lnTo>
                  <a:lnTo>
                    <a:pt x="1036" y="5960"/>
                  </a:lnTo>
                  <a:lnTo>
                    <a:pt x="986" y="5900"/>
                  </a:lnTo>
                  <a:lnTo>
                    <a:pt x="937" y="5840"/>
                  </a:lnTo>
                  <a:lnTo>
                    <a:pt x="890" y="5780"/>
                  </a:lnTo>
                  <a:lnTo>
                    <a:pt x="844" y="5720"/>
                  </a:lnTo>
                  <a:lnTo>
                    <a:pt x="800" y="5640"/>
                  </a:lnTo>
                  <a:lnTo>
                    <a:pt x="758" y="5580"/>
                  </a:lnTo>
                  <a:lnTo>
                    <a:pt x="717" y="5520"/>
                  </a:lnTo>
                  <a:lnTo>
                    <a:pt x="677" y="5440"/>
                  </a:lnTo>
                  <a:lnTo>
                    <a:pt x="639" y="5380"/>
                  </a:lnTo>
                  <a:lnTo>
                    <a:pt x="603" y="5320"/>
                  </a:lnTo>
                  <a:lnTo>
                    <a:pt x="569" y="5240"/>
                  </a:lnTo>
                  <a:lnTo>
                    <a:pt x="535" y="5180"/>
                  </a:lnTo>
                  <a:lnTo>
                    <a:pt x="504" y="5100"/>
                  </a:lnTo>
                  <a:lnTo>
                    <a:pt x="474" y="5020"/>
                  </a:lnTo>
                  <a:lnTo>
                    <a:pt x="446" y="4960"/>
                  </a:lnTo>
                  <a:lnTo>
                    <a:pt x="419" y="4880"/>
                  </a:lnTo>
                  <a:lnTo>
                    <a:pt x="394" y="4800"/>
                  </a:lnTo>
                  <a:lnTo>
                    <a:pt x="371" y="4740"/>
                  </a:lnTo>
                  <a:lnTo>
                    <a:pt x="349" y="4660"/>
                  </a:lnTo>
                  <a:lnTo>
                    <a:pt x="330" y="4580"/>
                  </a:lnTo>
                  <a:lnTo>
                    <a:pt x="311" y="4500"/>
                  </a:lnTo>
                  <a:lnTo>
                    <a:pt x="295" y="4420"/>
                  </a:lnTo>
                  <a:lnTo>
                    <a:pt x="280" y="4360"/>
                  </a:lnTo>
                  <a:lnTo>
                    <a:pt x="267" y="4280"/>
                  </a:lnTo>
                  <a:lnTo>
                    <a:pt x="255" y="4200"/>
                  </a:lnTo>
                  <a:lnTo>
                    <a:pt x="246" y="4120"/>
                  </a:lnTo>
                  <a:lnTo>
                    <a:pt x="238" y="4040"/>
                  </a:lnTo>
                  <a:lnTo>
                    <a:pt x="231" y="3960"/>
                  </a:lnTo>
                  <a:lnTo>
                    <a:pt x="227" y="3880"/>
                  </a:lnTo>
                  <a:lnTo>
                    <a:pt x="224" y="3800"/>
                  </a:lnTo>
                  <a:lnTo>
                    <a:pt x="223" y="3720"/>
                  </a:lnTo>
                  <a:lnTo>
                    <a:pt x="224" y="3640"/>
                  </a:lnTo>
                  <a:lnTo>
                    <a:pt x="227" y="3560"/>
                  </a:lnTo>
                  <a:lnTo>
                    <a:pt x="231" y="3480"/>
                  </a:lnTo>
                  <a:lnTo>
                    <a:pt x="238" y="3400"/>
                  </a:lnTo>
                  <a:lnTo>
                    <a:pt x="246" y="3320"/>
                  </a:lnTo>
                  <a:lnTo>
                    <a:pt x="255" y="3240"/>
                  </a:lnTo>
                  <a:lnTo>
                    <a:pt x="267" y="3160"/>
                  </a:lnTo>
                  <a:lnTo>
                    <a:pt x="280" y="3080"/>
                  </a:lnTo>
                  <a:lnTo>
                    <a:pt x="295" y="3020"/>
                  </a:lnTo>
                  <a:lnTo>
                    <a:pt x="311" y="2940"/>
                  </a:lnTo>
                  <a:lnTo>
                    <a:pt x="330" y="2860"/>
                  </a:lnTo>
                  <a:lnTo>
                    <a:pt x="349" y="2780"/>
                  </a:lnTo>
                  <a:lnTo>
                    <a:pt x="371" y="2700"/>
                  </a:lnTo>
                  <a:lnTo>
                    <a:pt x="394" y="2640"/>
                  </a:lnTo>
                  <a:lnTo>
                    <a:pt x="419" y="2560"/>
                  </a:lnTo>
                  <a:lnTo>
                    <a:pt x="446" y="2480"/>
                  </a:lnTo>
                  <a:lnTo>
                    <a:pt x="474" y="2420"/>
                  </a:lnTo>
                  <a:lnTo>
                    <a:pt x="504" y="2340"/>
                  </a:lnTo>
                  <a:lnTo>
                    <a:pt x="535" y="2280"/>
                  </a:lnTo>
                  <a:lnTo>
                    <a:pt x="569" y="2200"/>
                  </a:lnTo>
                  <a:lnTo>
                    <a:pt x="603" y="2140"/>
                  </a:lnTo>
                  <a:lnTo>
                    <a:pt x="639" y="2060"/>
                  </a:lnTo>
                  <a:lnTo>
                    <a:pt x="677" y="2000"/>
                  </a:lnTo>
                  <a:lnTo>
                    <a:pt x="717" y="1920"/>
                  </a:lnTo>
                  <a:lnTo>
                    <a:pt x="758" y="1860"/>
                  </a:lnTo>
                  <a:lnTo>
                    <a:pt x="800" y="1800"/>
                  </a:lnTo>
                  <a:lnTo>
                    <a:pt x="844" y="1720"/>
                  </a:lnTo>
                  <a:lnTo>
                    <a:pt x="890" y="1660"/>
                  </a:lnTo>
                  <a:lnTo>
                    <a:pt x="937" y="1600"/>
                  </a:lnTo>
                  <a:lnTo>
                    <a:pt x="986" y="1540"/>
                  </a:lnTo>
                  <a:lnTo>
                    <a:pt x="1036" y="1480"/>
                  </a:lnTo>
                  <a:lnTo>
                    <a:pt x="1087" y="1420"/>
                  </a:lnTo>
                  <a:lnTo>
                    <a:pt x="1140" y="1360"/>
                  </a:lnTo>
                  <a:lnTo>
                    <a:pt x="1195" y="1300"/>
                  </a:lnTo>
                  <a:lnTo>
                    <a:pt x="1251" y="1240"/>
                  </a:lnTo>
                  <a:lnTo>
                    <a:pt x="1308" y="1180"/>
                  </a:lnTo>
                  <a:lnTo>
                    <a:pt x="1367" y="1140"/>
                  </a:lnTo>
                  <a:lnTo>
                    <a:pt x="1426" y="1080"/>
                  </a:lnTo>
                  <a:lnTo>
                    <a:pt x="1486" y="1020"/>
                  </a:lnTo>
                  <a:lnTo>
                    <a:pt x="1548" y="980"/>
                  </a:lnTo>
                  <a:lnTo>
                    <a:pt x="1610" y="920"/>
                  </a:lnTo>
                  <a:lnTo>
                    <a:pt x="1673" y="880"/>
                  </a:lnTo>
                  <a:lnTo>
                    <a:pt x="1802" y="800"/>
                  </a:lnTo>
                  <a:lnTo>
                    <a:pt x="1868" y="740"/>
                  </a:lnTo>
                  <a:lnTo>
                    <a:pt x="1935" y="700"/>
                  </a:lnTo>
                  <a:lnTo>
                    <a:pt x="2071" y="620"/>
                  </a:lnTo>
                  <a:lnTo>
                    <a:pt x="2140" y="600"/>
                  </a:lnTo>
                  <a:lnTo>
                    <a:pt x="2281" y="520"/>
                  </a:lnTo>
                  <a:lnTo>
                    <a:pt x="2352" y="500"/>
                  </a:lnTo>
                  <a:lnTo>
                    <a:pt x="2424" y="460"/>
                  </a:lnTo>
                  <a:lnTo>
                    <a:pt x="2497" y="440"/>
                  </a:lnTo>
                  <a:lnTo>
                    <a:pt x="2570" y="400"/>
                  </a:lnTo>
                  <a:lnTo>
                    <a:pt x="3022" y="280"/>
                  </a:lnTo>
                  <a:lnTo>
                    <a:pt x="3099" y="280"/>
                  </a:lnTo>
                  <a:lnTo>
                    <a:pt x="3255" y="240"/>
                  </a:lnTo>
                  <a:lnTo>
                    <a:pt x="3333" y="240"/>
                  </a:lnTo>
                  <a:lnTo>
                    <a:pt x="3412" y="220"/>
                  </a:lnTo>
                  <a:lnTo>
                    <a:pt x="4050" y="220"/>
                  </a:lnTo>
                  <a:lnTo>
                    <a:pt x="4128" y="240"/>
                  </a:lnTo>
                  <a:lnTo>
                    <a:pt x="4207" y="240"/>
                  </a:lnTo>
                  <a:lnTo>
                    <a:pt x="4362" y="280"/>
                  </a:lnTo>
                  <a:lnTo>
                    <a:pt x="4440" y="280"/>
                  </a:lnTo>
                  <a:lnTo>
                    <a:pt x="4892" y="400"/>
                  </a:lnTo>
                  <a:lnTo>
                    <a:pt x="4965" y="440"/>
                  </a:lnTo>
                  <a:lnTo>
                    <a:pt x="5038" y="460"/>
                  </a:lnTo>
                  <a:lnTo>
                    <a:pt x="5110" y="500"/>
                  </a:lnTo>
                  <a:lnTo>
                    <a:pt x="5181" y="520"/>
                  </a:lnTo>
                  <a:lnTo>
                    <a:pt x="5322" y="600"/>
                  </a:lnTo>
                  <a:lnTo>
                    <a:pt x="5391" y="620"/>
                  </a:lnTo>
                  <a:lnTo>
                    <a:pt x="5527" y="700"/>
                  </a:lnTo>
                  <a:lnTo>
                    <a:pt x="5593" y="740"/>
                  </a:lnTo>
                  <a:lnTo>
                    <a:pt x="5659" y="800"/>
                  </a:lnTo>
                  <a:lnTo>
                    <a:pt x="5789" y="880"/>
                  </a:lnTo>
                  <a:lnTo>
                    <a:pt x="5852" y="920"/>
                  </a:lnTo>
                  <a:lnTo>
                    <a:pt x="5914" y="980"/>
                  </a:lnTo>
                  <a:lnTo>
                    <a:pt x="5976" y="1020"/>
                  </a:lnTo>
                  <a:lnTo>
                    <a:pt x="6036" y="1080"/>
                  </a:lnTo>
                  <a:lnTo>
                    <a:pt x="6095" y="1140"/>
                  </a:lnTo>
                  <a:lnTo>
                    <a:pt x="6154" y="1180"/>
                  </a:lnTo>
                  <a:lnTo>
                    <a:pt x="6211" y="1240"/>
                  </a:lnTo>
                  <a:lnTo>
                    <a:pt x="6267" y="1300"/>
                  </a:lnTo>
                  <a:lnTo>
                    <a:pt x="6321" y="1360"/>
                  </a:lnTo>
                  <a:lnTo>
                    <a:pt x="6375" y="1420"/>
                  </a:lnTo>
                  <a:lnTo>
                    <a:pt x="6426" y="1480"/>
                  </a:lnTo>
                  <a:lnTo>
                    <a:pt x="6476" y="1540"/>
                  </a:lnTo>
                  <a:lnTo>
                    <a:pt x="6525" y="1600"/>
                  </a:lnTo>
                  <a:lnTo>
                    <a:pt x="6572" y="1660"/>
                  </a:lnTo>
                  <a:lnTo>
                    <a:pt x="6618" y="1720"/>
                  </a:lnTo>
                  <a:lnTo>
                    <a:pt x="6662" y="1800"/>
                  </a:lnTo>
                  <a:lnTo>
                    <a:pt x="6704" y="1860"/>
                  </a:lnTo>
                  <a:lnTo>
                    <a:pt x="6745" y="1920"/>
                  </a:lnTo>
                  <a:lnTo>
                    <a:pt x="6784" y="2000"/>
                  </a:lnTo>
                  <a:lnTo>
                    <a:pt x="6822" y="2060"/>
                  </a:lnTo>
                  <a:lnTo>
                    <a:pt x="6859" y="2140"/>
                  </a:lnTo>
                  <a:lnTo>
                    <a:pt x="6893" y="2200"/>
                  </a:lnTo>
                  <a:lnTo>
                    <a:pt x="6926" y="2280"/>
                  </a:lnTo>
                  <a:lnTo>
                    <a:pt x="6958" y="2340"/>
                  </a:lnTo>
                  <a:lnTo>
                    <a:pt x="6988" y="2420"/>
                  </a:lnTo>
                  <a:lnTo>
                    <a:pt x="7016" y="2480"/>
                  </a:lnTo>
                  <a:lnTo>
                    <a:pt x="7042" y="2560"/>
                  </a:lnTo>
                  <a:lnTo>
                    <a:pt x="7067" y="2640"/>
                  </a:lnTo>
                  <a:lnTo>
                    <a:pt x="7091" y="2700"/>
                  </a:lnTo>
                  <a:lnTo>
                    <a:pt x="7112" y="2780"/>
                  </a:lnTo>
                  <a:lnTo>
                    <a:pt x="7132" y="2860"/>
                  </a:lnTo>
                  <a:lnTo>
                    <a:pt x="7150" y="2940"/>
                  </a:lnTo>
                  <a:lnTo>
                    <a:pt x="7167" y="3020"/>
                  </a:lnTo>
                  <a:lnTo>
                    <a:pt x="7182" y="3080"/>
                  </a:lnTo>
                  <a:lnTo>
                    <a:pt x="7195" y="3160"/>
                  </a:lnTo>
                  <a:lnTo>
                    <a:pt x="7206" y="3240"/>
                  </a:lnTo>
                  <a:lnTo>
                    <a:pt x="7216" y="3320"/>
                  </a:lnTo>
                  <a:lnTo>
                    <a:pt x="7224" y="3400"/>
                  </a:lnTo>
                  <a:lnTo>
                    <a:pt x="7230" y="3480"/>
                  </a:lnTo>
                  <a:lnTo>
                    <a:pt x="7235" y="3560"/>
                  </a:lnTo>
                  <a:lnTo>
                    <a:pt x="7237" y="3640"/>
                  </a:lnTo>
                  <a:lnTo>
                    <a:pt x="7238" y="3720"/>
                  </a:lnTo>
                  <a:lnTo>
                    <a:pt x="7238" y="2446"/>
                  </a:lnTo>
                  <a:lnTo>
                    <a:pt x="7236" y="2440"/>
                  </a:lnTo>
                  <a:lnTo>
                    <a:pt x="7208" y="2360"/>
                  </a:lnTo>
                  <a:lnTo>
                    <a:pt x="7180" y="2300"/>
                  </a:lnTo>
                  <a:lnTo>
                    <a:pt x="7150" y="2220"/>
                  </a:lnTo>
                  <a:lnTo>
                    <a:pt x="7119" y="2160"/>
                  </a:lnTo>
                  <a:lnTo>
                    <a:pt x="7086" y="2080"/>
                  </a:lnTo>
                  <a:lnTo>
                    <a:pt x="7051" y="2020"/>
                  </a:lnTo>
                  <a:lnTo>
                    <a:pt x="7016" y="1940"/>
                  </a:lnTo>
                  <a:lnTo>
                    <a:pt x="6979" y="1880"/>
                  </a:lnTo>
                  <a:lnTo>
                    <a:pt x="6940" y="1820"/>
                  </a:lnTo>
                  <a:lnTo>
                    <a:pt x="6900" y="1740"/>
                  </a:lnTo>
                  <a:lnTo>
                    <a:pt x="6859" y="1680"/>
                  </a:lnTo>
                  <a:lnTo>
                    <a:pt x="6816" y="1620"/>
                  </a:lnTo>
                  <a:lnTo>
                    <a:pt x="6772" y="1560"/>
                  </a:lnTo>
                  <a:lnTo>
                    <a:pt x="6726" y="1500"/>
                  </a:lnTo>
                  <a:lnTo>
                    <a:pt x="6679" y="1440"/>
                  </a:lnTo>
                  <a:lnTo>
                    <a:pt x="6631" y="1380"/>
                  </a:lnTo>
                  <a:lnTo>
                    <a:pt x="6581" y="1320"/>
                  </a:lnTo>
                  <a:lnTo>
                    <a:pt x="6530" y="1260"/>
                  </a:lnTo>
                  <a:lnTo>
                    <a:pt x="6478" y="1200"/>
                  </a:lnTo>
                  <a:lnTo>
                    <a:pt x="6424" y="1140"/>
                  </a:lnTo>
                  <a:lnTo>
                    <a:pt x="6369" y="1080"/>
                  </a:lnTo>
                  <a:lnTo>
                    <a:pt x="6313" y="1020"/>
                  </a:lnTo>
                  <a:lnTo>
                    <a:pt x="6256" y="980"/>
                  </a:lnTo>
                  <a:lnTo>
                    <a:pt x="6198" y="920"/>
                  </a:lnTo>
                  <a:lnTo>
                    <a:pt x="6139" y="880"/>
                  </a:lnTo>
                  <a:lnTo>
                    <a:pt x="6079" y="820"/>
                  </a:lnTo>
                  <a:lnTo>
                    <a:pt x="6019" y="780"/>
                  </a:lnTo>
                  <a:lnTo>
                    <a:pt x="5957" y="720"/>
                  </a:lnTo>
                  <a:lnTo>
                    <a:pt x="5832" y="640"/>
                  </a:lnTo>
                  <a:lnTo>
                    <a:pt x="5703" y="560"/>
                  </a:lnTo>
                  <a:lnTo>
                    <a:pt x="5571" y="480"/>
                  </a:lnTo>
                  <a:lnTo>
                    <a:pt x="5368" y="360"/>
                  </a:lnTo>
                  <a:lnTo>
                    <a:pt x="5299" y="340"/>
                  </a:lnTo>
                  <a:lnTo>
                    <a:pt x="5230" y="300"/>
                  </a:lnTo>
                  <a:lnTo>
                    <a:pt x="5160" y="280"/>
                  </a:lnTo>
                  <a:lnTo>
                    <a:pt x="5089" y="240"/>
                  </a:lnTo>
                  <a:lnTo>
                    <a:pt x="5017" y="220"/>
                  </a:lnTo>
                  <a:lnTo>
                    <a:pt x="4945" y="200"/>
                  </a:lnTo>
                  <a:lnTo>
                    <a:pt x="4873" y="160"/>
                  </a:lnTo>
                  <a:lnTo>
                    <a:pt x="4502" y="60"/>
                  </a:lnTo>
                  <a:lnTo>
                    <a:pt x="4427" y="60"/>
                  </a:lnTo>
                  <a:lnTo>
                    <a:pt x="4274" y="20"/>
                  </a:lnTo>
                  <a:lnTo>
                    <a:pt x="4198" y="20"/>
                  </a:lnTo>
                  <a:lnTo>
                    <a:pt x="4121" y="0"/>
                  </a:lnTo>
                  <a:lnTo>
                    <a:pt x="3341" y="0"/>
                  </a:lnTo>
                  <a:lnTo>
                    <a:pt x="3264" y="20"/>
                  </a:lnTo>
                  <a:lnTo>
                    <a:pt x="3187" y="20"/>
                  </a:lnTo>
                  <a:lnTo>
                    <a:pt x="3035" y="60"/>
                  </a:lnTo>
                  <a:lnTo>
                    <a:pt x="2960" y="60"/>
                  </a:lnTo>
                  <a:lnTo>
                    <a:pt x="2589" y="160"/>
                  </a:lnTo>
                  <a:lnTo>
                    <a:pt x="2517" y="200"/>
                  </a:lnTo>
                  <a:lnTo>
                    <a:pt x="2373" y="240"/>
                  </a:lnTo>
                  <a:lnTo>
                    <a:pt x="2302" y="280"/>
                  </a:lnTo>
                  <a:lnTo>
                    <a:pt x="2232" y="300"/>
                  </a:lnTo>
                  <a:lnTo>
                    <a:pt x="2162" y="340"/>
                  </a:lnTo>
                  <a:lnTo>
                    <a:pt x="2093" y="360"/>
                  </a:lnTo>
                  <a:lnTo>
                    <a:pt x="1890" y="480"/>
                  </a:lnTo>
                  <a:lnTo>
                    <a:pt x="1759" y="560"/>
                  </a:lnTo>
                  <a:lnTo>
                    <a:pt x="1630" y="640"/>
                  </a:lnTo>
                  <a:lnTo>
                    <a:pt x="1505" y="720"/>
                  </a:lnTo>
                  <a:lnTo>
                    <a:pt x="1443" y="780"/>
                  </a:lnTo>
                  <a:lnTo>
                    <a:pt x="1382" y="820"/>
                  </a:lnTo>
                  <a:lnTo>
                    <a:pt x="1323" y="880"/>
                  </a:lnTo>
                  <a:lnTo>
                    <a:pt x="1264" y="920"/>
                  </a:lnTo>
                  <a:lnTo>
                    <a:pt x="1206" y="980"/>
                  </a:lnTo>
                  <a:lnTo>
                    <a:pt x="1149" y="1020"/>
                  </a:lnTo>
                  <a:lnTo>
                    <a:pt x="1093" y="1080"/>
                  </a:lnTo>
                  <a:lnTo>
                    <a:pt x="1038" y="1140"/>
                  </a:lnTo>
                  <a:lnTo>
                    <a:pt x="984" y="1200"/>
                  </a:lnTo>
                  <a:lnTo>
                    <a:pt x="932" y="1260"/>
                  </a:lnTo>
                  <a:lnTo>
                    <a:pt x="881" y="1320"/>
                  </a:lnTo>
                  <a:lnTo>
                    <a:pt x="831" y="1380"/>
                  </a:lnTo>
                  <a:lnTo>
                    <a:pt x="783" y="1440"/>
                  </a:lnTo>
                  <a:lnTo>
                    <a:pt x="736" y="1500"/>
                  </a:lnTo>
                  <a:lnTo>
                    <a:pt x="690" y="1560"/>
                  </a:lnTo>
                  <a:lnTo>
                    <a:pt x="646" y="1620"/>
                  </a:lnTo>
                  <a:lnTo>
                    <a:pt x="603" y="1680"/>
                  </a:lnTo>
                  <a:lnTo>
                    <a:pt x="562" y="1740"/>
                  </a:lnTo>
                  <a:lnTo>
                    <a:pt x="522" y="1820"/>
                  </a:lnTo>
                  <a:lnTo>
                    <a:pt x="483" y="1880"/>
                  </a:lnTo>
                  <a:lnTo>
                    <a:pt x="446" y="1940"/>
                  </a:lnTo>
                  <a:lnTo>
                    <a:pt x="410" y="2020"/>
                  </a:lnTo>
                  <a:lnTo>
                    <a:pt x="376" y="2080"/>
                  </a:lnTo>
                  <a:lnTo>
                    <a:pt x="343" y="2160"/>
                  </a:lnTo>
                  <a:lnTo>
                    <a:pt x="312" y="2220"/>
                  </a:lnTo>
                  <a:lnTo>
                    <a:pt x="282" y="2300"/>
                  </a:lnTo>
                  <a:lnTo>
                    <a:pt x="253" y="2360"/>
                  </a:lnTo>
                  <a:lnTo>
                    <a:pt x="226" y="2440"/>
                  </a:lnTo>
                  <a:lnTo>
                    <a:pt x="201" y="2500"/>
                  </a:lnTo>
                  <a:lnTo>
                    <a:pt x="177" y="2580"/>
                  </a:lnTo>
                  <a:lnTo>
                    <a:pt x="154" y="2660"/>
                  </a:lnTo>
                  <a:lnTo>
                    <a:pt x="133" y="2720"/>
                  </a:lnTo>
                  <a:lnTo>
                    <a:pt x="114" y="2800"/>
                  </a:lnTo>
                  <a:lnTo>
                    <a:pt x="95" y="2880"/>
                  </a:lnTo>
                  <a:lnTo>
                    <a:pt x="79" y="2940"/>
                  </a:lnTo>
                  <a:lnTo>
                    <a:pt x="64" y="3020"/>
                  </a:lnTo>
                  <a:lnTo>
                    <a:pt x="51" y="3100"/>
                  </a:lnTo>
                  <a:lnTo>
                    <a:pt x="39" y="3180"/>
                  </a:lnTo>
                  <a:lnTo>
                    <a:pt x="28" y="3260"/>
                  </a:lnTo>
                  <a:lnTo>
                    <a:pt x="20" y="3340"/>
                  </a:lnTo>
                  <a:lnTo>
                    <a:pt x="13" y="3400"/>
                  </a:lnTo>
                  <a:lnTo>
                    <a:pt x="7" y="3480"/>
                  </a:lnTo>
                  <a:lnTo>
                    <a:pt x="3" y="3560"/>
                  </a:lnTo>
                  <a:lnTo>
                    <a:pt x="1" y="3640"/>
                  </a:lnTo>
                  <a:lnTo>
                    <a:pt x="0" y="3720"/>
                  </a:lnTo>
                  <a:lnTo>
                    <a:pt x="1" y="3800"/>
                  </a:lnTo>
                  <a:lnTo>
                    <a:pt x="3" y="3880"/>
                  </a:lnTo>
                  <a:lnTo>
                    <a:pt x="7" y="3960"/>
                  </a:lnTo>
                  <a:lnTo>
                    <a:pt x="13" y="4040"/>
                  </a:lnTo>
                  <a:lnTo>
                    <a:pt x="20" y="4120"/>
                  </a:lnTo>
                  <a:lnTo>
                    <a:pt x="28" y="4180"/>
                  </a:lnTo>
                  <a:lnTo>
                    <a:pt x="39" y="4260"/>
                  </a:lnTo>
                  <a:lnTo>
                    <a:pt x="51" y="4340"/>
                  </a:lnTo>
                  <a:lnTo>
                    <a:pt x="64" y="4420"/>
                  </a:lnTo>
                  <a:lnTo>
                    <a:pt x="79" y="4500"/>
                  </a:lnTo>
                  <a:lnTo>
                    <a:pt x="95" y="4560"/>
                  </a:lnTo>
                  <a:lnTo>
                    <a:pt x="114" y="4640"/>
                  </a:lnTo>
                  <a:lnTo>
                    <a:pt x="133" y="4720"/>
                  </a:lnTo>
                  <a:lnTo>
                    <a:pt x="154" y="4780"/>
                  </a:lnTo>
                  <a:lnTo>
                    <a:pt x="177" y="4860"/>
                  </a:lnTo>
                  <a:lnTo>
                    <a:pt x="201" y="4940"/>
                  </a:lnTo>
                  <a:lnTo>
                    <a:pt x="226" y="5000"/>
                  </a:lnTo>
                  <a:lnTo>
                    <a:pt x="253" y="5080"/>
                  </a:lnTo>
                  <a:lnTo>
                    <a:pt x="282" y="5140"/>
                  </a:lnTo>
                  <a:lnTo>
                    <a:pt x="312" y="5220"/>
                  </a:lnTo>
                  <a:lnTo>
                    <a:pt x="343" y="5280"/>
                  </a:lnTo>
                  <a:lnTo>
                    <a:pt x="376" y="5360"/>
                  </a:lnTo>
                  <a:lnTo>
                    <a:pt x="410" y="5420"/>
                  </a:lnTo>
                  <a:lnTo>
                    <a:pt x="446" y="5500"/>
                  </a:lnTo>
                  <a:lnTo>
                    <a:pt x="483" y="5560"/>
                  </a:lnTo>
                  <a:lnTo>
                    <a:pt x="522" y="5620"/>
                  </a:lnTo>
                  <a:lnTo>
                    <a:pt x="562" y="5700"/>
                  </a:lnTo>
                  <a:lnTo>
                    <a:pt x="603" y="5760"/>
                  </a:lnTo>
                  <a:lnTo>
                    <a:pt x="646" y="5820"/>
                  </a:lnTo>
                  <a:lnTo>
                    <a:pt x="690" y="5880"/>
                  </a:lnTo>
                  <a:lnTo>
                    <a:pt x="736" y="5940"/>
                  </a:lnTo>
                  <a:lnTo>
                    <a:pt x="783" y="6000"/>
                  </a:lnTo>
                  <a:lnTo>
                    <a:pt x="831" y="6060"/>
                  </a:lnTo>
                  <a:lnTo>
                    <a:pt x="881" y="6120"/>
                  </a:lnTo>
                  <a:lnTo>
                    <a:pt x="932" y="6180"/>
                  </a:lnTo>
                  <a:lnTo>
                    <a:pt x="984" y="6240"/>
                  </a:lnTo>
                  <a:lnTo>
                    <a:pt x="1038" y="6300"/>
                  </a:lnTo>
                  <a:lnTo>
                    <a:pt x="1093" y="6360"/>
                  </a:lnTo>
                  <a:lnTo>
                    <a:pt x="1149" y="6420"/>
                  </a:lnTo>
                  <a:lnTo>
                    <a:pt x="1206" y="6460"/>
                  </a:lnTo>
                  <a:lnTo>
                    <a:pt x="1264" y="6520"/>
                  </a:lnTo>
                  <a:lnTo>
                    <a:pt x="1323" y="6580"/>
                  </a:lnTo>
                  <a:lnTo>
                    <a:pt x="1443" y="6660"/>
                  </a:lnTo>
                  <a:lnTo>
                    <a:pt x="1505" y="6720"/>
                  </a:lnTo>
                  <a:lnTo>
                    <a:pt x="1630" y="6800"/>
                  </a:lnTo>
                  <a:lnTo>
                    <a:pt x="1694" y="6840"/>
                  </a:lnTo>
                  <a:lnTo>
                    <a:pt x="1759" y="6900"/>
                  </a:lnTo>
                  <a:lnTo>
                    <a:pt x="1824" y="6940"/>
                  </a:lnTo>
                  <a:lnTo>
                    <a:pt x="1890" y="6960"/>
                  </a:lnTo>
                  <a:lnTo>
                    <a:pt x="2093" y="7080"/>
                  </a:lnTo>
                  <a:lnTo>
                    <a:pt x="2162" y="7100"/>
                  </a:lnTo>
                  <a:lnTo>
                    <a:pt x="2302" y="7180"/>
                  </a:lnTo>
                  <a:lnTo>
                    <a:pt x="2445" y="7220"/>
                  </a:lnTo>
                  <a:lnTo>
                    <a:pt x="2517" y="7260"/>
                  </a:lnTo>
                  <a:lnTo>
                    <a:pt x="2960" y="7380"/>
                  </a:lnTo>
                  <a:lnTo>
                    <a:pt x="3035" y="7380"/>
                  </a:lnTo>
                  <a:lnTo>
                    <a:pt x="3187" y="7420"/>
                  </a:lnTo>
                  <a:lnTo>
                    <a:pt x="3264" y="7420"/>
                  </a:lnTo>
                  <a:lnTo>
                    <a:pt x="3341" y="7440"/>
                  </a:lnTo>
                  <a:lnTo>
                    <a:pt x="3574" y="7440"/>
                  </a:lnTo>
                  <a:lnTo>
                    <a:pt x="3652" y="7460"/>
                  </a:lnTo>
                  <a:lnTo>
                    <a:pt x="3809" y="7460"/>
                  </a:lnTo>
                  <a:lnTo>
                    <a:pt x="3888" y="7440"/>
                  </a:lnTo>
                  <a:lnTo>
                    <a:pt x="4121" y="7440"/>
                  </a:lnTo>
                  <a:lnTo>
                    <a:pt x="4198" y="7420"/>
                  </a:lnTo>
                  <a:lnTo>
                    <a:pt x="4274" y="7420"/>
                  </a:lnTo>
                  <a:lnTo>
                    <a:pt x="4427" y="7380"/>
                  </a:lnTo>
                  <a:lnTo>
                    <a:pt x="4502" y="7380"/>
                  </a:lnTo>
                  <a:lnTo>
                    <a:pt x="4945" y="7260"/>
                  </a:lnTo>
                  <a:lnTo>
                    <a:pt x="5017" y="7220"/>
                  </a:lnTo>
                  <a:lnTo>
                    <a:pt x="5160" y="7180"/>
                  </a:lnTo>
                  <a:lnTo>
                    <a:pt x="5299" y="7100"/>
                  </a:lnTo>
                  <a:lnTo>
                    <a:pt x="5368" y="7080"/>
                  </a:lnTo>
                  <a:lnTo>
                    <a:pt x="5571" y="6960"/>
                  </a:lnTo>
                  <a:lnTo>
                    <a:pt x="5638" y="6940"/>
                  </a:lnTo>
                  <a:lnTo>
                    <a:pt x="5703" y="6900"/>
                  </a:lnTo>
                  <a:lnTo>
                    <a:pt x="5768" y="6840"/>
                  </a:lnTo>
                  <a:lnTo>
                    <a:pt x="5832" y="6800"/>
                  </a:lnTo>
                  <a:lnTo>
                    <a:pt x="5957" y="6720"/>
                  </a:lnTo>
                  <a:lnTo>
                    <a:pt x="6019" y="6660"/>
                  </a:lnTo>
                  <a:lnTo>
                    <a:pt x="6139" y="6580"/>
                  </a:lnTo>
                  <a:lnTo>
                    <a:pt x="6198" y="6520"/>
                  </a:lnTo>
                  <a:lnTo>
                    <a:pt x="6256" y="6460"/>
                  </a:lnTo>
                  <a:lnTo>
                    <a:pt x="6313" y="6420"/>
                  </a:lnTo>
                  <a:lnTo>
                    <a:pt x="6369" y="6360"/>
                  </a:lnTo>
                  <a:lnTo>
                    <a:pt x="6424" y="6300"/>
                  </a:lnTo>
                  <a:lnTo>
                    <a:pt x="6478" y="6240"/>
                  </a:lnTo>
                  <a:lnTo>
                    <a:pt x="6530" y="6180"/>
                  </a:lnTo>
                  <a:lnTo>
                    <a:pt x="6581" y="6120"/>
                  </a:lnTo>
                  <a:lnTo>
                    <a:pt x="6631" y="6060"/>
                  </a:lnTo>
                  <a:lnTo>
                    <a:pt x="6679" y="6000"/>
                  </a:lnTo>
                  <a:lnTo>
                    <a:pt x="6726" y="5940"/>
                  </a:lnTo>
                  <a:lnTo>
                    <a:pt x="6772" y="5880"/>
                  </a:lnTo>
                  <a:lnTo>
                    <a:pt x="6816" y="5820"/>
                  </a:lnTo>
                  <a:lnTo>
                    <a:pt x="6859" y="5760"/>
                  </a:lnTo>
                  <a:lnTo>
                    <a:pt x="6900" y="5700"/>
                  </a:lnTo>
                  <a:lnTo>
                    <a:pt x="6940" y="5620"/>
                  </a:lnTo>
                  <a:lnTo>
                    <a:pt x="6979" y="5560"/>
                  </a:lnTo>
                  <a:lnTo>
                    <a:pt x="7016" y="5500"/>
                  </a:lnTo>
                  <a:lnTo>
                    <a:pt x="7051" y="5420"/>
                  </a:lnTo>
                  <a:lnTo>
                    <a:pt x="7086" y="5360"/>
                  </a:lnTo>
                  <a:lnTo>
                    <a:pt x="7119" y="5280"/>
                  </a:lnTo>
                  <a:lnTo>
                    <a:pt x="7150" y="5220"/>
                  </a:lnTo>
                  <a:lnTo>
                    <a:pt x="7180" y="5140"/>
                  </a:lnTo>
                  <a:lnTo>
                    <a:pt x="7208" y="5080"/>
                  </a:lnTo>
                  <a:lnTo>
                    <a:pt x="7236" y="5000"/>
                  </a:lnTo>
                  <a:lnTo>
                    <a:pt x="7261" y="4940"/>
                  </a:lnTo>
                  <a:lnTo>
                    <a:pt x="7285" y="4860"/>
                  </a:lnTo>
                  <a:lnTo>
                    <a:pt x="7308" y="4780"/>
                  </a:lnTo>
                  <a:lnTo>
                    <a:pt x="7329" y="4720"/>
                  </a:lnTo>
                  <a:lnTo>
                    <a:pt x="7348" y="4640"/>
                  </a:lnTo>
                  <a:lnTo>
                    <a:pt x="7366" y="4560"/>
                  </a:lnTo>
                  <a:lnTo>
                    <a:pt x="7383" y="4500"/>
                  </a:lnTo>
                  <a:lnTo>
                    <a:pt x="7398" y="4420"/>
                  </a:lnTo>
                  <a:lnTo>
                    <a:pt x="7411" y="4340"/>
                  </a:lnTo>
                  <a:lnTo>
                    <a:pt x="7423" y="4260"/>
                  </a:lnTo>
                  <a:lnTo>
                    <a:pt x="7433" y="4180"/>
                  </a:lnTo>
                  <a:lnTo>
                    <a:pt x="7442" y="4120"/>
                  </a:lnTo>
                  <a:lnTo>
                    <a:pt x="7449" y="4040"/>
                  </a:lnTo>
                  <a:lnTo>
                    <a:pt x="7455" y="3960"/>
                  </a:lnTo>
                  <a:lnTo>
                    <a:pt x="7459" y="3880"/>
                  </a:lnTo>
                  <a:lnTo>
                    <a:pt x="7461" y="3800"/>
                  </a:lnTo>
                  <a:lnTo>
                    <a:pt x="7462" y="3720"/>
                  </a:lnTo>
                  <a:close/>
                </a:path>
              </a:pathLst>
            </a:custGeom>
            <a:solidFill>
              <a:srgbClr val="1D1B4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3"/>
            <p:cNvSpPr/>
            <p:nvPr/>
          </p:nvSpPr>
          <p:spPr>
            <a:xfrm>
              <a:off x="2687" y="-2287"/>
              <a:ext cx="6657" cy="6657"/>
            </a:xfrm>
            <a:custGeom>
              <a:avLst/>
              <a:gdLst/>
              <a:ahLst/>
              <a:cxnLst/>
              <a:rect l="l" t="t" r="r" b="b"/>
              <a:pathLst>
                <a:path w="6657" h="6657" extrusionOk="0">
                  <a:moveTo>
                    <a:pt x="3328" y="6656"/>
                  </a:moveTo>
                  <a:lnTo>
                    <a:pt x="3252" y="6656"/>
                  </a:lnTo>
                  <a:lnTo>
                    <a:pt x="3176" y="6653"/>
                  </a:lnTo>
                  <a:lnTo>
                    <a:pt x="3100" y="6649"/>
                  </a:lnTo>
                  <a:lnTo>
                    <a:pt x="3025" y="6643"/>
                  </a:lnTo>
                  <a:lnTo>
                    <a:pt x="2951" y="6635"/>
                  </a:lnTo>
                  <a:lnTo>
                    <a:pt x="2877" y="6626"/>
                  </a:lnTo>
                  <a:lnTo>
                    <a:pt x="2803" y="6615"/>
                  </a:lnTo>
                  <a:lnTo>
                    <a:pt x="2730" y="6603"/>
                  </a:lnTo>
                  <a:lnTo>
                    <a:pt x="2658" y="6589"/>
                  </a:lnTo>
                  <a:lnTo>
                    <a:pt x="2586" y="6573"/>
                  </a:lnTo>
                  <a:lnTo>
                    <a:pt x="2514" y="6556"/>
                  </a:lnTo>
                  <a:lnTo>
                    <a:pt x="2444" y="6538"/>
                  </a:lnTo>
                  <a:lnTo>
                    <a:pt x="2373" y="6517"/>
                  </a:lnTo>
                  <a:lnTo>
                    <a:pt x="2304" y="6496"/>
                  </a:lnTo>
                  <a:lnTo>
                    <a:pt x="2235" y="6473"/>
                  </a:lnTo>
                  <a:lnTo>
                    <a:pt x="2167" y="6448"/>
                  </a:lnTo>
                  <a:lnTo>
                    <a:pt x="2100" y="6422"/>
                  </a:lnTo>
                  <a:lnTo>
                    <a:pt x="2033" y="6395"/>
                  </a:lnTo>
                  <a:lnTo>
                    <a:pt x="1967" y="6366"/>
                  </a:lnTo>
                  <a:lnTo>
                    <a:pt x="1902" y="6336"/>
                  </a:lnTo>
                  <a:lnTo>
                    <a:pt x="1837" y="6305"/>
                  </a:lnTo>
                  <a:lnTo>
                    <a:pt x="1773" y="6272"/>
                  </a:lnTo>
                  <a:lnTo>
                    <a:pt x="1711" y="6238"/>
                  </a:lnTo>
                  <a:lnTo>
                    <a:pt x="1649" y="6202"/>
                  </a:lnTo>
                  <a:lnTo>
                    <a:pt x="1587" y="6165"/>
                  </a:lnTo>
                  <a:lnTo>
                    <a:pt x="1527" y="6127"/>
                  </a:lnTo>
                  <a:lnTo>
                    <a:pt x="1467" y="6088"/>
                  </a:lnTo>
                  <a:lnTo>
                    <a:pt x="1409" y="6048"/>
                  </a:lnTo>
                  <a:lnTo>
                    <a:pt x="1351" y="6006"/>
                  </a:lnTo>
                  <a:lnTo>
                    <a:pt x="1295" y="5963"/>
                  </a:lnTo>
                  <a:lnTo>
                    <a:pt x="1239" y="5919"/>
                  </a:lnTo>
                  <a:lnTo>
                    <a:pt x="1184" y="5874"/>
                  </a:lnTo>
                  <a:lnTo>
                    <a:pt x="1130" y="5827"/>
                  </a:lnTo>
                  <a:lnTo>
                    <a:pt x="1077" y="5780"/>
                  </a:lnTo>
                  <a:lnTo>
                    <a:pt x="1026" y="5731"/>
                  </a:lnTo>
                  <a:lnTo>
                    <a:pt x="975" y="5682"/>
                  </a:lnTo>
                  <a:lnTo>
                    <a:pt x="925" y="5631"/>
                  </a:lnTo>
                  <a:lnTo>
                    <a:pt x="877" y="5579"/>
                  </a:lnTo>
                  <a:lnTo>
                    <a:pt x="829" y="5526"/>
                  </a:lnTo>
                  <a:lnTo>
                    <a:pt x="783" y="5473"/>
                  </a:lnTo>
                  <a:lnTo>
                    <a:pt x="738" y="5418"/>
                  </a:lnTo>
                  <a:lnTo>
                    <a:pt x="694" y="5362"/>
                  </a:lnTo>
                  <a:lnTo>
                    <a:pt x="651" y="5305"/>
                  </a:lnTo>
                  <a:lnTo>
                    <a:pt x="609" y="5248"/>
                  </a:lnTo>
                  <a:lnTo>
                    <a:pt x="569" y="5189"/>
                  </a:lnTo>
                  <a:lnTo>
                    <a:pt x="529" y="5130"/>
                  </a:lnTo>
                  <a:lnTo>
                    <a:pt x="491" y="5069"/>
                  </a:lnTo>
                  <a:lnTo>
                    <a:pt x="455" y="5008"/>
                  </a:lnTo>
                  <a:lnTo>
                    <a:pt x="419" y="4946"/>
                  </a:lnTo>
                  <a:lnTo>
                    <a:pt x="385" y="4883"/>
                  </a:lnTo>
                  <a:lnTo>
                    <a:pt x="352" y="4819"/>
                  </a:lnTo>
                  <a:lnTo>
                    <a:pt x="321" y="4755"/>
                  </a:lnTo>
                  <a:lnTo>
                    <a:pt x="290" y="4690"/>
                  </a:lnTo>
                  <a:lnTo>
                    <a:pt x="262" y="4624"/>
                  </a:lnTo>
                  <a:lnTo>
                    <a:pt x="234" y="4557"/>
                  </a:lnTo>
                  <a:lnTo>
                    <a:pt x="208" y="4490"/>
                  </a:lnTo>
                  <a:lnTo>
                    <a:pt x="184" y="4421"/>
                  </a:lnTo>
                  <a:lnTo>
                    <a:pt x="161" y="4353"/>
                  </a:lnTo>
                  <a:lnTo>
                    <a:pt x="139" y="4283"/>
                  </a:lnTo>
                  <a:lnTo>
                    <a:pt x="119" y="4213"/>
                  </a:lnTo>
                  <a:lnTo>
                    <a:pt x="100" y="4142"/>
                  </a:lnTo>
                  <a:lnTo>
                    <a:pt x="83" y="4071"/>
                  </a:lnTo>
                  <a:lnTo>
                    <a:pt x="68" y="3999"/>
                  </a:lnTo>
                  <a:lnTo>
                    <a:pt x="54" y="3927"/>
                  </a:lnTo>
                  <a:lnTo>
                    <a:pt x="41" y="3853"/>
                  </a:lnTo>
                  <a:lnTo>
                    <a:pt x="31" y="3780"/>
                  </a:lnTo>
                  <a:lnTo>
                    <a:pt x="21" y="3706"/>
                  </a:lnTo>
                  <a:lnTo>
                    <a:pt x="14" y="3631"/>
                  </a:lnTo>
                  <a:lnTo>
                    <a:pt x="8" y="3556"/>
                  </a:lnTo>
                  <a:lnTo>
                    <a:pt x="4" y="3481"/>
                  </a:lnTo>
                  <a:lnTo>
                    <a:pt x="1" y="3405"/>
                  </a:lnTo>
                  <a:lnTo>
                    <a:pt x="0" y="3328"/>
                  </a:lnTo>
                  <a:lnTo>
                    <a:pt x="1" y="3252"/>
                  </a:lnTo>
                  <a:lnTo>
                    <a:pt x="4" y="3176"/>
                  </a:lnTo>
                  <a:lnTo>
                    <a:pt x="8" y="3100"/>
                  </a:lnTo>
                  <a:lnTo>
                    <a:pt x="14" y="3025"/>
                  </a:lnTo>
                  <a:lnTo>
                    <a:pt x="21" y="2951"/>
                  </a:lnTo>
                  <a:lnTo>
                    <a:pt x="31" y="2877"/>
                  </a:lnTo>
                  <a:lnTo>
                    <a:pt x="41" y="2803"/>
                  </a:lnTo>
                  <a:lnTo>
                    <a:pt x="54" y="2730"/>
                  </a:lnTo>
                  <a:lnTo>
                    <a:pt x="68" y="2658"/>
                  </a:lnTo>
                  <a:lnTo>
                    <a:pt x="83" y="2586"/>
                  </a:lnTo>
                  <a:lnTo>
                    <a:pt x="100" y="2514"/>
                  </a:lnTo>
                  <a:lnTo>
                    <a:pt x="119" y="2444"/>
                  </a:lnTo>
                  <a:lnTo>
                    <a:pt x="139" y="2373"/>
                  </a:lnTo>
                  <a:lnTo>
                    <a:pt x="161" y="2304"/>
                  </a:lnTo>
                  <a:lnTo>
                    <a:pt x="184" y="2235"/>
                  </a:lnTo>
                  <a:lnTo>
                    <a:pt x="208" y="2167"/>
                  </a:lnTo>
                  <a:lnTo>
                    <a:pt x="234" y="2100"/>
                  </a:lnTo>
                  <a:lnTo>
                    <a:pt x="262" y="2033"/>
                  </a:lnTo>
                  <a:lnTo>
                    <a:pt x="290" y="1967"/>
                  </a:lnTo>
                  <a:lnTo>
                    <a:pt x="321" y="1902"/>
                  </a:lnTo>
                  <a:lnTo>
                    <a:pt x="352" y="1837"/>
                  </a:lnTo>
                  <a:lnTo>
                    <a:pt x="385" y="1773"/>
                  </a:lnTo>
                  <a:lnTo>
                    <a:pt x="419" y="1711"/>
                  </a:lnTo>
                  <a:lnTo>
                    <a:pt x="455" y="1648"/>
                  </a:lnTo>
                  <a:lnTo>
                    <a:pt x="491" y="1587"/>
                  </a:lnTo>
                  <a:lnTo>
                    <a:pt x="529" y="1527"/>
                  </a:lnTo>
                  <a:lnTo>
                    <a:pt x="569" y="1467"/>
                  </a:lnTo>
                  <a:lnTo>
                    <a:pt x="609" y="1409"/>
                  </a:lnTo>
                  <a:lnTo>
                    <a:pt x="651" y="1351"/>
                  </a:lnTo>
                  <a:lnTo>
                    <a:pt x="694" y="1295"/>
                  </a:lnTo>
                  <a:lnTo>
                    <a:pt x="738" y="1239"/>
                  </a:lnTo>
                  <a:lnTo>
                    <a:pt x="783" y="1184"/>
                  </a:lnTo>
                  <a:lnTo>
                    <a:pt x="829" y="1130"/>
                  </a:lnTo>
                  <a:lnTo>
                    <a:pt x="877" y="1077"/>
                  </a:lnTo>
                  <a:lnTo>
                    <a:pt x="925" y="1026"/>
                  </a:lnTo>
                  <a:lnTo>
                    <a:pt x="975" y="975"/>
                  </a:lnTo>
                  <a:lnTo>
                    <a:pt x="1026" y="925"/>
                  </a:lnTo>
                  <a:lnTo>
                    <a:pt x="1077" y="877"/>
                  </a:lnTo>
                  <a:lnTo>
                    <a:pt x="1130" y="829"/>
                  </a:lnTo>
                  <a:lnTo>
                    <a:pt x="1184" y="783"/>
                  </a:lnTo>
                  <a:lnTo>
                    <a:pt x="1239" y="738"/>
                  </a:lnTo>
                  <a:lnTo>
                    <a:pt x="1295" y="694"/>
                  </a:lnTo>
                  <a:lnTo>
                    <a:pt x="1351" y="651"/>
                  </a:lnTo>
                  <a:lnTo>
                    <a:pt x="1409" y="609"/>
                  </a:lnTo>
                  <a:lnTo>
                    <a:pt x="1467" y="569"/>
                  </a:lnTo>
                  <a:lnTo>
                    <a:pt x="1527" y="529"/>
                  </a:lnTo>
                  <a:lnTo>
                    <a:pt x="1587" y="491"/>
                  </a:lnTo>
                  <a:lnTo>
                    <a:pt x="1649" y="455"/>
                  </a:lnTo>
                  <a:lnTo>
                    <a:pt x="1711" y="419"/>
                  </a:lnTo>
                  <a:lnTo>
                    <a:pt x="1773" y="385"/>
                  </a:lnTo>
                  <a:lnTo>
                    <a:pt x="1837" y="352"/>
                  </a:lnTo>
                  <a:lnTo>
                    <a:pt x="1902" y="321"/>
                  </a:lnTo>
                  <a:lnTo>
                    <a:pt x="1967" y="290"/>
                  </a:lnTo>
                  <a:lnTo>
                    <a:pt x="2033" y="262"/>
                  </a:lnTo>
                  <a:lnTo>
                    <a:pt x="2100" y="234"/>
                  </a:lnTo>
                  <a:lnTo>
                    <a:pt x="2167" y="208"/>
                  </a:lnTo>
                  <a:lnTo>
                    <a:pt x="2235" y="184"/>
                  </a:lnTo>
                  <a:lnTo>
                    <a:pt x="2304" y="161"/>
                  </a:lnTo>
                  <a:lnTo>
                    <a:pt x="2373" y="139"/>
                  </a:lnTo>
                  <a:lnTo>
                    <a:pt x="2444" y="119"/>
                  </a:lnTo>
                  <a:lnTo>
                    <a:pt x="2514" y="100"/>
                  </a:lnTo>
                  <a:lnTo>
                    <a:pt x="2586" y="83"/>
                  </a:lnTo>
                  <a:lnTo>
                    <a:pt x="2658" y="68"/>
                  </a:lnTo>
                  <a:lnTo>
                    <a:pt x="2730" y="54"/>
                  </a:lnTo>
                  <a:lnTo>
                    <a:pt x="2803" y="41"/>
                  </a:lnTo>
                  <a:lnTo>
                    <a:pt x="2877" y="30"/>
                  </a:lnTo>
                  <a:lnTo>
                    <a:pt x="2951" y="21"/>
                  </a:lnTo>
                  <a:lnTo>
                    <a:pt x="3025" y="14"/>
                  </a:lnTo>
                  <a:lnTo>
                    <a:pt x="3100" y="8"/>
                  </a:lnTo>
                  <a:lnTo>
                    <a:pt x="3176" y="4"/>
                  </a:lnTo>
                  <a:lnTo>
                    <a:pt x="3252" y="1"/>
                  </a:lnTo>
                  <a:lnTo>
                    <a:pt x="3328" y="0"/>
                  </a:lnTo>
                  <a:lnTo>
                    <a:pt x="3405" y="1"/>
                  </a:lnTo>
                  <a:lnTo>
                    <a:pt x="3481" y="4"/>
                  </a:lnTo>
                  <a:lnTo>
                    <a:pt x="3556" y="8"/>
                  </a:lnTo>
                  <a:lnTo>
                    <a:pt x="3631" y="14"/>
                  </a:lnTo>
                  <a:lnTo>
                    <a:pt x="3706" y="21"/>
                  </a:lnTo>
                  <a:lnTo>
                    <a:pt x="3780" y="30"/>
                  </a:lnTo>
                  <a:lnTo>
                    <a:pt x="3854" y="41"/>
                  </a:lnTo>
                  <a:lnTo>
                    <a:pt x="3927" y="54"/>
                  </a:lnTo>
                  <a:lnTo>
                    <a:pt x="3999" y="68"/>
                  </a:lnTo>
                  <a:lnTo>
                    <a:pt x="4071" y="83"/>
                  </a:lnTo>
                  <a:lnTo>
                    <a:pt x="4142" y="100"/>
                  </a:lnTo>
                  <a:lnTo>
                    <a:pt x="4213" y="119"/>
                  </a:lnTo>
                  <a:lnTo>
                    <a:pt x="4283" y="139"/>
                  </a:lnTo>
                  <a:lnTo>
                    <a:pt x="4353" y="161"/>
                  </a:lnTo>
                  <a:lnTo>
                    <a:pt x="4421" y="184"/>
                  </a:lnTo>
                  <a:lnTo>
                    <a:pt x="4490" y="208"/>
                  </a:lnTo>
                  <a:lnTo>
                    <a:pt x="4557" y="234"/>
                  </a:lnTo>
                  <a:lnTo>
                    <a:pt x="4624" y="262"/>
                  </a:lnTo>
                  <a:lnTo>
                    <a:pt x="4690" y="290"/>
                  </a:lnTo>
                  <a:lnTo>
                    <a:pt x="4755" y="321"/>
                  </a:lnTo>
                  <a:lnTo>
                    <a:pt x="4819" y="352"/>
                  </a:lnTo>
                  <a:lnTo>
                    <a:pt x="4883" y="385"/>
                  </a:lnTo>
                  <a:lnTo>
                    <a:pt x="4946" y="419"/>
                  </a:lnTo>
                  <a:lnTo>
                    <a:pt x="5008" y="455"/>
                  </a:lnTo>
                  <a:lnTo>
                    <a:pt x="5069" y="491"/>
                  </a:lnTo>
                  <a:lnTo>
                    <a:pt x="5130" y="529"/>
                  </a:lnTo>
                  <a:lnTo>
                    <a:pt x="5189" y="569"/>
                  </a:lnTo>
                  <a:lnTo>
                    <a:pt x="5248" y="609"/>
                  </a:lnTo>
                  <a:lnTo>
                    <a:pt x="5305" y="651"/>
                  </a:lnTo>
                  <a:lnTo>
                    <a:pt x="5362" y="694"/>
                  </a:lnTo>
                  <a:lnTo>
                    <a:pt x="5418" y="738"/>
                  </a:lnTo>
                  <a:lnTo>
                    <a:pt x="5473" y="783"/>
                  </a:lnTo>
                  <a:lnTo>
                    <a:pt x="5526" y="829"/>
                  </a:lnTo>
                  <a:lnTo>
                    <a:pt x="5579" y="877"/>
                  </a:lnTo>
                  <a:lnTo>
                    <a:pt x="5631" y="925"/>
                  </a:lnTo>
                  <a:lnTo>
                    <a:pt x="5682" y="975"/>
                  </a:lnTo>
                  <a:lnTo>
                    <a:pt x="5731" y="1026"/>
                  </a:lnTo>
                  <a:lnTo>
                    <a:pt x="5780" y="1077"/>
                  </a:lnTo>
                  <a:lnTo>
                    <a:pt x="5827" y="1130"/>
                  </a:lnTo>
                  <a:lnTo>
                    <a:pt x="5874" y="1184"/>
                  </a:lnTo>
                  <a:lnTo>
                    <a:pt x="5919" y="1239"/>
                  </a:lnTo>
                  <a:lnTo>
                    <a:pt x="5963" y="1295"/>
                  </a:lnTo>
                  <a:lnTo>
                    <a:pt x="6006" y="1351"/>
                  </a:lnTo>
                  <a:lnTo>
                    <a:pt x="6048" y="1409"/>
                  </a:lnTo>
                  <a:lnTo>
                    <a:pt x="6088" y="1467"/>
                  </a:lnTo>
                  <a:lnTo>
                    <a:pt x="6127" y="1527"/>
                  </a:lnTo>
                  <a:lnTo>
                    <a:pt x="6165" y="1587"/>
                  </a:lnTo>
                  <a:lnTo>
                    <a:pt x="6202" y="1648"/>
                  </a:lnTo>
                  <a:lnTo>
                    <a:pt x="6238" y="1711"/>
                  </a:lnTo>
                  <a:lnTo>
                    <a:pt x="6272" y="1773"/>
                  </a:lnTo>
                  <a:lnTo>
                    <a:pt x="6305" y="1837"/>
                  </a:lnTo>
                  <a:lnTo>
                    <a:pt x="6336" y="1902"/>
                  </a:lnTo>
                  <a:lnTo>
                    <a:pt x="6366" y="1967"/>
                  </a:lnTo>
                  <a:lnTo>
                    <a:pt x="6395" y="2033"/>
                  </a:lnTo>
                  <a:lnTo>
                    <a:pt x="6422" y="2100"/>
                  </a:lnTo>
                  <a:lnTo>
                    <a:pt x="6448" y="2167"/>
                  </a:lnTo>
                  <a:lnTo>
                    <a:pt x="6473" y="2235"/>
                  </a:lnTo>
                  <a:lnTo>
                    <a:pt x="6496" y="2304"/>
                  </a:lnTo>
                  <a:lnTo>
                    <a:pt x="6517" y="2373"/>
                  </a:lnTo>
                  <a:lnTo>
                    <a:pt x="6538" y="2444"/>
                  </a:lnTo>
                  <a:lnTo>
                    <a:pt x="6556" y="2514"/>
                  </a:lnTo>
                  <a:lnTo>
                    <a:pt x="6573" y="2586"/>
                  </a:lnTo>
                  <a:lnTo>
                    <a:pt x="6589" y="2658"/>
                  </a:lnTo>
                  <a:lnTo>
                    <a:pt x="6603" y="2730"/>
                  </a:lnTo>
                  <a:lnTo>
                    <a:pt x="6615" y="2803"/>
                  </a:lnTo>
                  <a:lnTo>
                    <a:pt x="6626" y="2877"/>
                  </a:lnTo>
                  <a:lnTo>
                    <a:pt x="6635" y="2951"/>
                  </a:lnTo>
                  <a:lnTo>
                    <a:pt x="6643" y="3025"/>
                  </a:lnTo>
                  <a:lnTo>
                    <a:pt x="6649" y="3100"/>
                  </a:lnTo>
                  <a:lnTo>
                    <a:pt x="6653" y="3176"/>
                  </a:lnTo>
                  <a:lnTo>
                    <a:pt x="6656" y="3252"/>
                  </a:lnTo>
                  <a:lnTo>
                    <a:pt x="6656" y="3328"/>
                  </a:lnTo>
                  <a:lnTo>
                    <a:pt x="6656" y="3405"/>
                  </a:lnTo>
                  <a:lnTo>
                    <a:pt x="6653" y="3481"/>
                  </a:lnTo>
                  <a:lnTo>
                    <a:pt x="6649" y="3556"/>
                  </a:lnTo>
                  <a:lnTo>
                    <a:pt x="6643" y="3631"/>
                  </a:lnTo>
                  <a:lnTo>
                    <a:pt x="6635" y="3706"/>
                  </a:lnTo>
                  <a:lnTo>
                    <a:pt x="6626" y="3780"/>
                  </a:lnTo>
                  <a:lnTo>
                    <a:pt x="6615" y="3853"/>
                  </a:lnTo>
                  <a:lnTo>
                    <a:pt x="6603" y="3927"/>
                  </a:lnTo>
                  <a:lnTo>
                    <a:pt x="6589" y="3999"/>
                  </a:lnTo>
                  <a:lnTo>
                    <a:pt x="6573" y="4071"/>
                  </a:lnTo>
                  <a:lnTo>
                    <a:pt x="6556" y="4142"/>
                  </a:lnTo>
                  <a:lnTo>
                    <a:pt x="6538" y="4213"/>
                  </a:lnTo>
                  <a:lnTo>
                    <a:pt x="6517" y="4283"/>
                  </a:lnTo>
                  <a:lnTo>
                    <a:pt x="6496" y="4353"/>
                  </a:lnTo>
                  <a:lnTo>
                    <a:pt x="6473" y="4421"/>
                  </a:lnTo>
                  <a:lnTo>
                    <a:pt x="6448" y="4490"/>
                  </a:lnTo>
                  <a:lnTo>
                    <a:pt x="6422" y="4557"/>
                  </a:lnTo>
                  <a:lnTo>
                    <a:pt x="6395" y="4624"/>
                  </a:lnTo>
                  <a:lnTo>
                    <a:pt x="6366" y="4690"/>
                  </a:lnTo>
                  <a:lnTo>
                    <a:pt x="6336" y="4755"/>
                  </a:lnTo>
                  <a:lnTo>
                    <a:pt x="6305" y="4819"/>
                  </a:lnTo>
                  <a:lnTo>
                    <a:pt x="6272" y="4883"/>
                  </a:lnTo>
                  <a:lnTo>
                    <a:pt x="6238" y="4946"/>
                  </a:lnTo>
                  <a:lnTo>
                    <a:pt x="6202" y="5008"/>
                  </a:lnTo>
                  <a:lnTo>
                    <a:pt x="6165" y="5069"/>
                  </a:lnTo>
                  <a:lnTo>
                    <a:pt x="6127" y="5130"/>
                  </a:lnTo>
                  <a:lnTo>
                    <a:pt x="6088" y="5189"/>
                  </a:lnTo>
                  <a:lnTo>
                    <a:pt x="6048" y="5248"/>
                  </a:lnTo>
                  <a:lnTo>
                    <a:pt x="6006" y="5305"/>
                  </a:lnTo>
                  <a:lnTo>
                    <a:pt x="5963" y="5362"/>
                  </a:lnTo>
                  <a:lnTo>
                    <a:pt x="5919" y="5418"/>
                  </a:lnTo>
                  <a:lnTo>
                    <a:pt x="5874" y="5473"/>
                  </a:lnTo>
                  <a:lnTo>
                    <a:pt x="5827" y="5526"/>
                  </a:lnTo>
                  <a:lnTo>
                    <a:pt x="5780" y="5579"/>
                  </a:lnTo>
                  <a:lnTo>
                    <a:pt x="5731" y="5631"/>
                  </a:lnTo>
                  <a:lnTo>
                    <a:pt x="5682" y="5682"/>
                  </a:lnTo>
                  <a:lnTo>
                    <a:pt x="5631" y="5731"/>
                  </a:lnTo>
                  <a:lnTo>
                    <a:pt x="5579" y="5780"/>
                  </a:lnTo>
                  <a:lnTo>
                    <a:pt x="5526" y="5827"/>
                  </a:lnTo>
                  <a:lnTo>
                    <a:pt x="5473" y="5874"/>
                  </a:lnTo>
                  <a:lnTo>
                    <a:pt x="5418" y="5919"/>
                  </a:lnTo>
                  <a:lnTo>
                    <a:pt x="5362" y="5963"/>
                  </a:lnTo>
                  <a:lnTo>
                    <a:pt x="5305" y="6006"/>
                  </a:lnTo>
                  <a:lnTo>
                    <a:pt x="5248" y="6048"/>
                  </a:lnTo>
                  <a:lnTo>
                    <a:pt x="5189" y="6088"/>
                  </a:lnTo>
                  <a:lnTo>
                    <a:pt x="5130" y="6127"/>
                  </a:lnTo>
                  <a:lnTo>
                    <a:pt x="5069" y="6165"/>
                  </a:lnTo>
                  <a:lnTo>
                    <a:pt x="5008" y="6202"/>
                  </a:lnTo>
                  <a:lnTo>
                    <a:pt x="4946" y="6238"/>
                  </a:lnTo>
                  <a:lnTo>
                    <a:pt x="4883" y="6272"/>
                  </a:lnTo>
                  <a:lnTo>
                    <a:pt x="4819" y="6305"/>
                  </a:lnTo>
                  <a:lnTo>
                    <a:pt x="4755" y="6336"/>
                  </a:lnTo>
                  <a:lnTo>
                    <a:pt x="4690" y="6366"/>
                  </a:lnTo>
                  <a:lnTo>
                    <a:pt x="4624" y="6395"/>
                  </a:lnTo>
                  <a:lnTo>
                    <a:pt x="4557" y="6422"/>
                  </a:lnTo>
                  <a:lnTo>
                    <a:pt x="4490" y="6448"/>
                  </a:lnTo>
                  <a:lnTo>
                    <a:pt x="4421" y="6473"/>
                  </a:lnTo>
                  <a:lnTo>
                    <a:pt x="4353" y="6496"/>
                  </a:lnTo>
                  <a:lnTo>
                    <a:pt x="4283" y="6517"/>
                  </a:lnTo>
                  <a:lnTo>
                    <a:pt x="4213" y="6538"/>
                  </a:lnTo>
                  <a:lnTo>
                    <a:pt x="4142" y="6556"/>
                  </a:lnTo>
                  <a:lnTo>
                    <a:pt x="4071" y="6573"/>
                  </a:lnTo>
                  <a:lnTo>
                    <a:pt x="3999" y="6589"/>
                  </a:lnTo>
                  <a:lnTo>
                    <a:pt x="3927" y="6603"/>
                  </a:lnTo>
                  <a:lnTo>
                    <a:pt x="3854" y="6615"/>
                  </a:lnTo>
                  <a:lnTo>
                    <a:pt x="3780" y="6626"/>
                  </a:lnTo>
                  <a:lnTo>
                    <a:pt x="3706" y="6635"/>
                  </a:lnTo>
                  <a:lnTo>
                    <a:pt x="3631" y="6643"/>
                  </a:lnTo>
                  <a:lnTo>
                    <a:pt x="3556" y="6649"/>
                  </a:lnTo>
                  <a:lnTo>
                    <a:pt x="3481" y="6653"/>
                  </a:lnTo>
                  <a:lnTo>
                    <a:pt x="3405" y="6656"/>
                  </a:lnTo>
                  <a:lnTo>
                    <a:pt x="3328" y="6656"/>
                  </a:lnTo>
                  <a:close/>
                </a:path>
              </a:pathLst>
            </a:custGeom>
            <a:solidFill>
              <a:srgbClr val="FFBD58">
                <a:alpha val="435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3"/>
            <p:cNvSpPr/>
            <p:nvPr/>
          </p:nvSpPr>
          <p:spPr>
            <a:xfrm>
              <a:off x="3845" y="-311"/>
              <a:ext cx="4576" cy="2968"/>
            </a:xfrm>
            <a:custGeom>
              <a:avLst/>
              <a:gdLst/>
              <a:ahLst/>
              <a:cxnLst/>
              <a:rect l="l" t="t" r="r" b="b"/>
              <a:pathLst>
                <a:path w="4576" h="2968" extrusionOk="0">
                  <a:moveTo>
                    <a:pt x="4150" y="2967"/>
                  </a:moveTo>
                  <a:lnTo>
                    <a:pt x="303" y="2967"/>
                  </a:lnTo>
                  <a:lnTo>
                    <a:pt x="217" y="2958"/>
                  </a:lnTo>
                  <a:lnTo>
                    <a:pt x="136" y="2933"/>
                  </a:lnTo>
                  <a:lnTo>
                    <a:pt x="63" y="2892"/>
                  </a:lnTo>
                  <a:lnTo>
                    <a:pt x="0" y="2838"/>
                  </a:lnTo>
                  <a:lnTo>
                    <a:pt x="46" y="2855"/>
                  </a:lnTo>
                  <a:lnTo>
                    <a:pt x="93" y="2868"/>
                  </a:lnTo>
                  <a:lnTo>
                    <a:pt x="142" y="2876"/>
                  </a:lnTo>
                  <a:lnTo>
                    <a:pt x="192" y="2878"/>
                  </a:lnTo>
                  <a:lnTo>
                    <a:pt x="4039" y="2878"/>
                  </a:lnTo>
                  <a:lnTo>
                    <a:pt x="4110" y="2872"/>
                  </a:lnTo>
                  <a:lnTo>
                    <a:pt x="4178" y="2855"/>
                  </a:lnTo>
                  <a:lnTo>
                    <a:pt x="4243" y="2827"/>
                  </a:lnTo>
                  <a:lnTo>
                    <a:pt x="4303" y="2789"/>
                  </a:lnTo>
                  <a:lnTo>
                    <a:pt x="4358" y="2743"/>
                  </a:lnTo>
                  <a:lnTo>
                    <a:pt x="4405" y="2689"/>
                  </a:lnTo>
                  <a:lnTo>
                    <a:pt x="4444" y="2629"/>
                  </a:lnTo>
                  <a:lnTo>
                    <a:pt x="4473" y="2563"/>
                  </a:lnTo>
                  <a:lnTo>
                    <a:pt x="4492" y="2492"/>
                  </a:lnTo>
                  <a:lnTo>
                    <a:pt x="4498" y="2417"/>
                  </a:lnTo>
                  <a:lnTo>
                    <a:pt x="4498" y="151"/>
                  </a:lnTo>
                  <a:lnTo>
                    <a:pt x="4497" y="112"/>
                  </a:lnTo>
                  <a:lnTo>
                    <a:pt x="4492" y="74"/>
                  </a:lnTo>
                  <a:lnTo>
                    <a:pt x="4484" y="36"/>
                  </a:lnTo>
                  <a:lnTo>
                    <a:pt x="4472" y="0"/>
                  </a:lnTo>
                  <a:lnTo>
                    <a:pt x="4515" y="59"/>
                  </a:lnTo>
                  <a:lnTo>
                    <a:pt x="4548" y="126"/>
                  </a:lnTo>
                  <a:lnTo>
                    <a:pt x="4569" y="198"/>
                  </a:lnTo>
                  <a:lnTo>
                    <a:pt x="4576" y="276"/>
                  </a:lnTo>
                  <a:lnTo>
                    <a:pt x="4576" y="2542"/>
                  </a:lnTo>
                  <a:lnTo>
                    <a:pt x="4569" y="2618"/>
                  </a:lnTo>
                  <a:lnTo>
                    <a:pt x="4549" y="2690"/>
                  </a:lnTo>
                  <a:lnTo>
                    <a:pt x="4517" y="2756"/>
                  </a:lnTo>
                  <a:lnTo>
                    <a:pt x="4475" y="2815"/>
                  </a:lnTo>
                  <a:lnTo>
                    <a:pt x="4424" y="2866"/>
                  </a:lnTo>
                  <a:lnTo>
                    <a:pt x="4364" y="2908"/>
                  </a:lnTo>
                  <a:lnTo>
                    <a:pt x="4298" y="2940"/>
                  </a:lnTo>
                  <a:lnTo>
                    <a:pt x="4226" y="2960"/>
                  </a:lnTo>
                  <a:lnTo>
                    <a:pt x="4150" y="2967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>
              <a:off x="3612" y="-584"/>
              <a:ext cx="4691" cy="3115"/>
            </a:xfrm>
            <a:custGeom>
              <a:avLst/>
              <a:gdLst/>
              <a:ahLst/>
              <a:cxnLst/>
              <a:rect l="l" t="t" r="r" b="b"/>
              <a:pathLst>
                <a:path w="4691" h="3115" extrusionOk="0">
                  <a:moveTo>
                    <a:pt x="4265" y="3114"/>
                  </a:moveTo>
                  <a:lnTo>
                    <a:pt x="425" y="3114"/>
                  </a:lnTo>
                  <a:lnTo>
                    <a:pt x="349" y="3108"/>
                  </a:lnTo>
                  <a:lnTo>
                    <a:pt x="278" y="3088"/>
                  </a:lnTo>
                  <a:lnTo>
                    <a:pt x="211" y="3057"/>
                  </a:lnTo>
                  <a:lnTo>
                    <a:pt x="152" y="3015"/>
                  </a:lnTo>
                  <a:lnTo>
                    <a:pt x="100" y="2964"/>
                  </a:lnTo>
                  <a:lnTo>
                    <a:pt x="58" y="2905"/>
                  </a:lnTo>
                  <a:lnTo>
                    <a:pt x="27" y="2839"/>
                  </a:lnTo>
                  <a:lnTo>
                    <a:pt x="7" y="2767"/>
                  </a:lnTo>
                  <a:lnTo>
                    <a:pt x="0" y="2690"/>
                  </a:lnTo>
                  <a:lnTo>
                    <a:pt x="0" y="424"/>
                  </a:lnTo>
                  <a:lnTo>
                    <a:pt x="7" y="348"/>
                  </a:lnTo>
                  <a:lnTo>
                    <a:pt x="27" y="277"/>
                  </a:lnTo>
                  <a:lnTo>
                    <a:pt x="58" y="211"/>
                  </a:lnTo>
                  <a:lnTo>
                    <a:pt x="100" y="151"/>
                  </a:lnTo>
                  <a:lnTo>
                    <a:pt x="152" y="100"/>
                  </a:lnTo>
                  <a:lnTo>
                    <a:pt x="211" y="58"/>
                  </a:lnTo>
                  <a:lnTo>
                    <a:pt x="278" y="26"/>
                  </a:lnTo>
                  <a:lnTo>
                    <a:pt x="349" y="6"/>
                  </a:lnTo>
                  <a:lnTo>
                    <a:pt x="425" y="0"/>
                  </a:lnTo>
                  <a:lnTo>
                    <a:pt x="4265" y="0"/>
                  </a:lnTo>
                  <a:lnTo>
                    <a:pt x="4341" y="6"/>
                  </a:lnTo>
                  <a:lnTo>
                    <a:pt x="4413" y="26"/>
                  </a:lnTo>
                  <a:lnTo>
                    <a:pt x="4479" y="58"/>
                  </a:lnTo>
                  <a:lnTo>
                    <a:pt x="4538" y="100"/>
                  </a:lnTo>
                  <a:lnTo>
                    <a:pt x="4590" y="151"/>
                  </a:lnTo>
                  <a:lnTo>
                    <a:pt x="4632" y="211"/>
                  </a:lnTo>
                  <a:lnTo>
                    <a:pt x="4664" y="277"/>
                  </a:lnTo>
                  <a:lnTo>
                    <a:pt x="4684" y="348"/>
                  </a:lnTo>
                  <a:lnTo>
                    <a:pt x="4690" y="424"/>
                  </a:lnTo>
                  <a:lnTo>
                    <a:pt x="4690" y="2690"/>
                  </a:lnTo>
                  <a:lnTo>
                    <a:pt x="4684" y="2766"/>
                  </a:lnTo>
                  <a:lnTo>
                    <a:pt x="4664" y="2837"/>
                  </a:lnTo>
                  <a:lnTo>
                    <a:pt x="4632" y="2903"/>
                  </a:lnTo>
                  <a:lnTo>
                    <a:pt x="4590" y="2963"/>
                  </a:lnTo>
                  <a:lnTo>
                    <a:pt x="4538" y="3014"/>
                  </a:lnTo>
                  <a:lnTo>
                    <a:pt x="4479" y="3056"/>
                  </a:lnTo>
                  <a:lnTo>
                    <a:pt x="4413" y="3088"/>
                  </a:lnTo>
                  <a:lnTo>
                    <a:pt x="4341" y="3107"/>
                  </a:lnTo>
                  <a:lnTo>
                    <a:pt x="4265" y="3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3"/>
            <p:cNvSpPr/>
            <p:nvPr/>
          </p:nvSpPr>
          <p:spPr>
            <a:xfrm>
              <a:off x="3575" y="-621"/>
              <a:ext cx="4880" cy="3315"/>
            </a:xfrm>
            <a:custGeom>
              <a:avLst/>
              <a:gdLst/>
              <a:ahLst/>
              <a:cxnLst/>
              <a:rect l="l" t="t" r="r" b="b"/>
              <a:pathLst>
                <a:path w="4880" h="3315" extrusionOk="0">
                  <a:moveTo>
                    <a:pt x="4417" y="3314"/>
                  </a:moveTo>
                  <a:lnTo>
                    <a:pt x="577" y="3314"/>
                  </a:lnTo>
                  <a:lnTo>
                    <a:pt x="496" y="3307"/>
                  </a:lnTo>
                  <a:lnTo>
                    <a:pt x="419" y="3286"/>
                  </a:lnTo>
                  <a:lnTo>
                    <a:pt x="349" y="3253"/>
                  </a:lnTo>
                  <a:lnTo>
                    <a:pt x="286" y="3210"/>
                  </a:lnTo>
                  <a:lnTo>
                    <a:pt x="231" y="3157"/>
                  </a:lnTo>
                  <a:lnTo>
                    <a:pt x="185" y="3096"/>
                  </a:lnTo>
                  <a:lnTo>
                    <a:pt x="133" y="3050"/>
                  </a:lnTo>
                  <a:lnTo>
                    <a:pt x="87" y="2996"/>
                  </a:lnTo>
                  <a:lnTo>
                    <a:pt x="51" y="2936"/>
                  </a:lnTo>
                  <a:lnTo>
                    <a:pt x="23" y="2871"/>
                  </a:lnTo>
                  <a:lnTo>
                    <a:pt x="6" y="2801"/>
                  </a:lnTo>
                  <a:lnTo>
                    <a:pt x="0" y="2727"/>
                  </a:lnTo>
                  <a:lnTo>
                    <a:pt x="0" y="461"/>
                  </a:lnTo>
                  <a:lnTo>
                    <a:pt x="6" y="386"/>
                  </a:lnTo>
                  <a:lnTo>
                    <a:pt x="23" y="315"/>
                  </a:lnTo>
                  <a:lnTo>
                    <a:pt x="51" y="249"/>
                  </a:lnTo>
                  <a:lnTo>
                    <a:pt x="89" y="189"/>
                  </a:lnTo>
                  <a:lnTo>
                    <a:pt x="135" y="135"/>
                  </a:lnTo>
                  <a:lnTo>
                    <a:pt x="189" y="89"/>
                  </a:lnTo>
                  <a:lnTo>
                    <a:pt x="250" y="51"/>
                  </a:lnTo>
                  <a:lnTo>
                    <a:pt x="316" y="23"/>
                  </a:lnTo>
                  <a:lnTo>
                    <a:pt x="387" y="6"/>
                  </a:lnTo>
                  <a:lnTo>
                    <a:pt x="462" y="0"/>
                  </a:lnTo>
                  <a:lnTo>
                    <a:pt x="4302" y="0"/>
                  </a:lnTo>
                  <a:lnTo>
                    <a:pt x="4383" y="7"/>
                  </a:lnTo>
                  <a:lnTo>
                    <a:pt x="4460" y="27"/>
                  </a:lnTo>
                  <a:lnTo>
                    <a:pt x="4479" y="37"/>
                  </a:lnTo>
                  <a:lnTo>
                    <a:pt x="462" y="37"/>
                  </a:lnTo>
                  <a:lnTo>
                    <a:pt x="386" y="43"/>
                  </a:lnTo>
                  <a:lnTo>
                    <a:pt x="315" y="63"/>
                  </a:lnTo>
                  <a:lnTo>
                    <a:pt x="248" y="95"/>
                  </a:lnTo>
                  <a:lnTo>
                    <a:pt x="189" y="137"/>
                  </a:lnTo>
                  <a:lnTo>
                    <a:pt x="137" y="188"/>
                  </a:lnTo>
                  <a:lnTo>
                    <a:pt x="95" y="248"/>
                  </a:lnTo>
                  <a:lnTo>
                    <a:pt x="64" y="314"/>
                  </a:lnTo>
                  <a:lnTo>
                    <a:pt x="44" y="385"/>
                  </a:lnTo>
                  <a:lnTo>
                    <a:pt x="37" y="461"/>
                  </a:lnTo>
                  <a:lnTo>
                    <a:pt x="37" y="2727"/>
                  </a:lnTo>
                  <a:lnTo>
                    <a:pt x="44" y="2804"/>
                  </a:lnTo>
                  <a:lnTo>
                    <a:pt x="64" y="2876"/>
                  </a:lnTo>
                  <a:lnTo>
                    <a:pt x="95" y="2942"/>
                  </a:lnTo>
                  <a:lnTo>
                    <a:pt x="137" y="3001"/>
                  </a:lnTo>
                  <a:lnTo>
                    <a:pt x="189" y="3052"/>
                  </a:lnTo>
                  <a:lnTo>
                    <a:pt x="248" y="3094"/>
                  </a:lnTo>
                  <a:lnTo>
                    <a:pt x="315" y="3125"/>
                  </a:lnTo>
                  <a:lnTo>
                    <a:pt x="386" y="3145"/>
                  </a:lnTo>
                  <a:lnTo>
                    <a:pt x="421" y="3148"/>
                  </a:lnTo>
                  <a:lnTo>
                    <a:pt x="274" y="3148"/>
                  </a:lnTo>
                  <a:lnTo>
                    <a:pt x="337" y="3202"/>
                  </a:lnTo>
                  <a:lnTo>
                    <a:pt x="410" y="3243"/>
                  </a:lnTo>
                  <a:lnTo>
                    <a:pt x="490" y="3268"/>
                  </a:lnTo>
                  <a:lnTo>
                    <a:pt x="577" y="3277"/>
                  </a:lnTo>
                  <a:lnTo>
                    <a:pt x="4595" y="3277"/>
                  </a:lnTo>
                  <a:lnTo>
                    <a:pt x="4563" y="3290"/>
                  </a:lnTo>
                  <a:lnTo>
                    <a:pt x="4492" y="3308"/>
                  </a:lnTo>
                  <a:lnTo>
                    <a:pt x="4417" y="3314"/>
                  </a:lnTo>
                  <a:close/>
                  <a:moveTo>
                    <a:pt x="4484" y="3151"/>
                  </a:moveTo>
                  <a:lnTo>
                    <a:pt x="4302" y="3151"/>
                  </a:lnTo>
                  <a:lnTo>
                    <a:pt x="4378" y="3144"/>
                  </a:lnTo>
                  <a:lnTo>
                    <a:pt x="4450" y="3125"/>
                  </a:lnTo>
                  <a:lnTo>
                    <a:pt x="4516" y="3093"/>
                  </a:lnTo>
                  <a:lnTo>
                    <a:pt x="4575" y="3051"/>
                  </a:lnTo>
                  <a:lnTo>
                    <a:pt x="4627" y="3000"/>
                  </a:lnTo>
                  <a:lnTo>
                    <a:pt x="4669" y="2940"/>
                  </a:lnTo>
                  <a:lnTo>
                    <a:pt x="4701" y="2874"/>
                  </a:lnTo>
                  <a:lnTo>
                    <a:pt x="4721" y="2803"/>
                  </a:lnTo>
                  <a:lnTo>
                    <a:pt x="4727" y="2727"/>
                  </a:lnTo>
                  <a:lnTo>
                    <a:pt x="4727" y="461"/>
                  </a:lnTo>
                  <a:lnTo>
                    <a:pt x="4721" y="385"/>
                  </a:lnTo>
                  <a:lnTo>
                    <a:pt x="4701" y="314"/>
                  </a:lnTo>
                  <a:lnTo>
                    <a:pt x="4669" y="248"/>
                  </a:lnTo>
                  <a:lnTo>
                    <a:pt x="4627" y="188"/>
                  </a:lnTo>
                  <a:lnTo>
                    <a:pt x="4575" y="137"/>
                  </a:lnTo>
                  <a:lnTo>
                    <a:pt x="4516" y="95"/>
                  </a:lnTo>
                  <a:lnTo>
                    <a:pt x="4450" y="63"/>
                  </a:lnTo>
                  <a:lnTo>
                    <a:pt x="4378" y="43"/>
                  </a:lnTo>
                  <a:lnTo>
                    <a:pt x="4302" y="37"/>
                  </a:lnTo>
                  <a:lnTo>
                    <a:pt x="4479" y="37"/>
                  </a:lnTo>
                  <a:lnTo>
                    <a:pt x="4530" y="60"/>
                  </a:lnTo>
                  <a:lnTo>
                    <a:pt x="4593" y="104"/>
                  </a:lnTo>
                  <a:lnTo>
                    <a:pt x="4648" y="156"/>
                  </a:lnTo>
                  <a:lnTo>
                    <a:pt x="4694" y="217"/>
                  </a:lnTo>
                  <a:lnTo>
                    <a:pt x="4746" y="264"/>
                  </a:lnTo>
                  <a:lnTo>
                    <a:pt x="4785" y="310"/>
                  </a:lnTo>
                  <a:lnTo>
                    <a:pt x="4742" y="310"/>
                  </a:lnTo>
                  <a:lnTo>
                    <a:pt x="4753" y="346"/>
                  </a:lnTo>
                  <a:lnTo>
                    <a:pt x="4761" y="384"/>
                  </a:lnTo>
                  <a:lnTo>
                    <a:pt x="4766" y="422"/>
                  </a:lnTo>
                  <a:lnTo>
                    <a:pt x="4768" y="461"/>
                  </a:lnTo>
                  <a:lnTo>
                    <a:pt x="4768" y="2727"/>
                  </a:lnTo>
                  <a:lnTo>
                    <a:pt x="4762" y="2802"/>
                  </a:lnTo>
                  <a:lnTo>
                    <a:pt x="4745" y="2873"/>
                  </a:lnTo>
                  <a:lnTo>
                    <a:pt x="4717" y="2939"/>
                  </a:lnTo>
                  <a:lnTo>
                    <a:pt x="4679" y="2999"/>
                  </a:lnTo>
                  <a:lnTo>
                    <a:pt x="4633" y="3053"/>
                  </a:lnTo>
                  <a:lnTo>
                    <a:pt x="4579" y="3099"/>
                  </a:lnTo>
                  <a:lnTo>
                    <a:pt x="4518" y="3137"/>
                  </a:lnTo>
                  <a:lnTo>
                    <a:pt x="4484" y="3151"/>
                  </a:lnTo>
                  <a:close/>
                  <a:moveTo>
                    <a:pt x="4595" y="3277"/>
                  </a:moveTo>
                  <a:lnTo>
                    <a:pt x="4417" y="3277"/>
                  </a:lnTo>
                  <a:lnTo>
                    <a:pt x="4493" y="3270"/>
                  </a:lnTo>
                  <a:lnTo>
                    <a:pt x="4565" y="3250"/>
                  </a:lnTo>
                  <a:lnTo>
                    <a:pt x="4632" y="3218"/>
                  </a:lnTo>
                  <a:lnTo>
                    <a:pt x="4692" y="3176"/>
                  </a:lnTo>
                  <a:lnTo>
                    <a:pt x="4744" y="3125"/>
                  </a:lnTo>
                  <a:lnTo>
                    <a:pt x="4786" y="3066"/>
                  </a:lnTo>
                  <a:lnTo>
                    <a:pt x="4819" y="3000"/>
                  </a:lnTo>
                  <a:lnTo>
                    <a:pt x="4839" y="2928"/>
                  </a:lnTo>
                  <a:lnTo>
                    <a:pt x="4846" y="2852"/>
                  </a:lnTo>
                  <a:lnTo>
                    <a:pt x="4846" y="586"/>
                  </a:lnTo>
                  <a:lnTo>
                    <a:pt x="4839" y="508"/>
                  </a:lnTo>
                  <a:lnTo>
                    <a:pt x="4818" y="436"/>
                  </a:lnTo>
                  <a:lnTo>
                    <a:pt x="4785" y="369"/>
                  </a:lnTo>
                  <a:lnTo>
                    <a:pt x="4742" y="310"/>
                  </a:lnTo>
                  <a:lnTo>
                    <a:pt x="4785" y="310"/>
                  </a:lnTo>
                  <a:lnTo>
                    <a:pt x="4791" y="317"/>
                  </a:lnTo>
                  <a:lnTo>
                    <a:pt x="4828" y="377"/>
                  </a:lnTo>
                  <a:lnTo>
                    <a:pt x="4856" y="442"/>
                  </a:lnTo>
                  <a:lnTo>
                    <a:pt x="4873" y="512"/>
                  </a:lnTo>
                  <a:lnTo>
                    <a:pt x="4879" y="586"/>
                  </a:lnTo>
                  <a:lnTo>
                    <a:pt x="4879" y="2852"/>
                  </a:lnTo>
                  <a:lnTo>
                    <a:pt x="4873" y="2927"/>
                  </a:lnTo>
                  <a:lnTo>
                    <a:pt x="4856" y="2998"/>
                  </a:lnTo>
                  <a:lnTo>
                    <a:pt x="4828" y="3064"/>
                  </a:lnTo>
                  <a:lnTo>
                    <a:pt x="4790" y="3125"/>
                  </a:lnTo>
                  <a:lnTo>
                    <a:pt x="4744" y="3179"/>
                  </a:lnTo>
                  <a:lnTo>
                    <a:pt x="4690" y="3225"/>
                  </a:lnTo>
                  <a:lnTo>
                    <a:pt x="4629" y="3262"/>
                  </a:lnTo>
                  <a:lnTo>
                    <a:pt x="4595" y="3277"/>
                  </a:lnTo>
                  <a:close/>
                  <a:moveTo>
                    <a:pt x="4306" y="3188"/>
                  </a:moveTo>
                  <a:lnTo>
                    <a:pt x="466" y="3188"/>
                  </a:lnTo>
                  <a:lnTo>
                    <a:pt x="415" y="3186"/>
                  </a:lnTo>
                  <a:lnTo>
                    <a:pt x="366" y="3178"/>
                  </a:lnTo>
                  <a:lnTo>
                    <a:pt x="319" y="3165"/>
                  </a:lnTo>
                  <a:lnTo>
                    <a:pt x="274" y="3148"/>
                  </a:lnTo>
                  <a:lnTo>
                    <a:pt x="421" y="3148"/>
                  </a:lnTo>
                  <a:lnTo>
                    <a:pt x="462" y="3151"/>
                  </a:lnTo>
                  <a:lnTo>
                    <a:pt x="4484" y="3151"/>
                  </a:lnTo>
                  <a:lnTo>
                    <a:pt x="4452" y="3165"/>
                  </a:lnTo>
                  <a:lnTo>
                    <a:pt x="4381" y="3182"/>
                  </a:lnTo>
                  <a:lnTo>
                    <a:pt x="4306" y="3188"/>
                  </a:lnTo>
                  <a:close/>
                </a:path>
              </a:pathLst>
            </a:custGeom>
            <a:solidFill>
              <a:srgbClr val="094A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3"/>
            <p:cNvSpPr/>
            <p:nvPr/>
          </p:nvSpPr>
          <p:spPr>
            <a:xfrm>
              <a:off x="11309" y="-2695"/>
              <a:ext cx="7463" cy="7460"/>
            </a:xfrm>
            <a:custGeom>
              <a:avLst/>
              <a:gdLst/>
              <a:ahLst/>
              <a:cxnLst/>
              <a:rect l="l" t="t" r="r" b="b"/>
              <a:pathLst>
                <a:path w="7463" h="7460" extrusionOk="0">
                  <a:moveTo>
                    <a:pt x="2436" y="863"/>
                  </a:moveTo>
                  <a:lnTo>
                    <a:pt x="2369" y="883"/>
                  </a:lnTo>
                  <a:lnTo>
                    <a:pt x="2302" y="923"/>
                  </a:lnTo>
                  <a:lnTo>
                    <a:pt x="2237" y="943"/>
                  </a:lnTo>
                  <a:lnTo>
                    <a:pt x="2107" y="1023"/>
                  </a:lnTo>
                  <a:lnTo>
                    <a:pt x="2044" y="1063"/>
                  </a:lnTo>
                  <a:lnTo>
                    <a:pt x="1026" y="2083"/>
                  </a:lnTo>
                  <a:lnTo>
                    <a:pt x="987" y="2143"/>
                  </a:lnTo>
                  <a:lnTo>
                    <a:pt x="950" y="2203"/>
                  </a:lnTo>
                  <a:lnTo>
                    <a:pt x="915" y="2263"/>
                  </a:lnTo>
                  <a:lnTo>
                    <a:pt x="881" y="2343"/>
                  </a:lnTo>
                  <a:lnTo>
                    <a:pt x="850" y="2403"/>
                  </a:lnTo>
                  <a:lnTo>
                    <a:pt x="820" y="2463"/>
                  </a:lnTo>
                  <a:lnTo>
                    <a:pt x="2436" y="863"/>
                  </a:lnTo>
                  <a:close/>
                  <a:moveTo>
                    <a:pt x="2990" y="683"/>
                  </a:moveTo>
                  <a:lnTo>
                    <a:pt x="2926" y="683"/>
                  </a:lnTo>
                  <a:lnTo>
                    <a:pt x="2733" y="743"/>
                  </a:lnTo>
                  <a:lnTo>
                    <a:pt x="706" y="2763"/>
                  </a:lnTo>
                  <a:lnTo>
                    <a:pt x="687" y="2823"/>
                  </a:lnTo>
                  <a:lnTo>
                    <a:pt x="668" y="2903"/>
                  </a:lnTo>
                  <a:lnTo>
                    <a:pt x="650" y="2963"/>
                  </a:lnTo>
                  <a:lnTo>
                    <a:pt x="634" y="3023"/>
                  </a:lnTo>
                  <a:lnTo>
                    <a:pt x="2990" y="683"/>
                  </a:lnTo>
                  <a:close/>
                  <a:moveTo>
                    <a:pt x="3431" y="603"/>
                  </a:moveTo>
                  <a:lnTo>
                    <a:pt x="3377" y="603"/>
                  </a:lnTo>
                  <a:lnTo>
                    <a:pt x="3325" y="623"/>
                  </a:lnTo>
                  <a:lnTo>
                    <a:pt x="3219" y="623"/>
                  </a:lnTo>
                  <a:lnTo>
                    <a:pt x="594" y="3263"/>
                  </a:lnTo>
                  <a:lnTo>
                    <a:pt x="586" y="3303"/>
                  </a:lnTo>
                  <a:lnTo>
                    <a:pt x="579" y="3363"/>
                  </a:lnTo>
                  <a:lnTo>
                    <a:pt x="573" y="3423"/>
                  </a:lnTo>
                  <a:lnTo>
                    <a:pt x="569" y="3463"/>
                  </a:lnTo>
                  <a:lnTo>
                    <a:pt x="3431" y="603"/>
                  </a:lnTo>
                  <a:close/>
                  <a:moveTo>
                    <a:pt x="3811" y="603"/>
                  </a:moveTo>
                  <a:lnTo>
                    <a:pt x="3628" y="603"/>
                  </a:lnTo>
                  <a:lnTo>
                    <a:pt x="557" y="3663"/>
                  </a:lnTo>
                  <a:lnTo>
                    <a:pt x="557" y="3723"/>
                  </a:lnTo>
                  <a:lnTo>
                    <a:pt x="557" y="3763"/>
                  </a:lnTo>
                  <a:lnTo>
                    <a:pt x="558" y="3803"/>
                  </a:lnTo>
                  <a:lnTo>
                    <a:pt x="560" y="3843"/>
                  </a:lnTo>
                  <a:lnTo>
                    <a:pt x="3811" y="603"/>
                  </a:lnTo>
                  <a:close/>
                  <a:moveTo>
                    <a:pt x="4154" y="623"/>
                  </a:moveTo>
                  <a:lnTo>
                    <a:pt x="4071" y="623"/>
                  </a:lnTo>
                  <a:lnTo>
                    <a:pt x="4029" y="603"/>
                  </a:lnTo>
                  <a:lnTo>
                    <a:pt x="3988" y="603"/>
                  </a:lnTo>
                  <a:lnTo>
                    <a:pt x="571" y="4023"/>
                  </a:lnTo>
                  <a:lnTo>
                    <a:pt x="576" y="4063"/>
                  </a:lnTo>
                  <a:lnTo>
                    <a:pt x="580" y="4103"/>
                  </a:lnTo>
                  <a:lnTo>
                    <a:pt x="585" y="4143"/>
                  </a:lnTo>
                  <a:lnTo>
                    <a:pt x="591" y="4183"/>
                  </a:lnTo>
                  <a:lnTo>
                    <a:pt x="4154" y="623"/>
                  </a:lnTo>
                  <a:close/>
                  <a:moveTo>
                    <a:pt x="4463" y="683"/>
                  </a:moveTo>
                  <a:lnTo>
                    <a:pt x="4425" y="683"/>
                  </a:lnTo>
                  <a:lnTo>
                    <a:pt x="4349" y="663"/>
                  </a:lnTo>
                  <a:lnTo>
                    <a:pt x="4311" y="663"/>
                  </a:lnTo>
                  <a:lnTo>
                    <a:pt x="617" y="4343"/>
                  </a:lnTo>
                  <a:lnTo>
                    <a:pt x="651" y="4503"/>
                  </a:lnTo>
                  <a:lnTo>
                    <a:pt x="4463" y="683"/>
                  </a:lnTo>
                  <a:close/>
                  <a:moveTo>
                    <a:pt x="4752" y="783"/>
                  </a:moveTo>
                  <a:lnTo>
                    <a:pt x="4682" y="743"/>
                  </a:lnTo>
                  <a:lnTo>
                    <a:pt x="4646" y="743"/>
                  </a:lnTo>
                  <a:lnTo>
                    <a:pt x="4612" y="723"/>
                  </a:lnTo>
                  <a:lnTo>
                    <a:pt x="694" y="4643"/>
                  </a:lnTo>
                  <a:lnTo>
                    <a:pt x="705" y="4683"/>
                  </a:lnTo>
                  <a:lnTo>
                    <a:pt x="716" y="4723"/>
                  </a:lnTo>
                  <a:lnTo>
                    <a:pt x="728" y="4743"/>
                  </a:lnTo>
                  <a:lnTo>
                    <a:pt x="740" y="4783"/>
                  </a:lnTo>
                  <a:lnTo>
                    <a:pt x="4752" y="783"/>
                  </a:lnTo>
                  <a:close/>
                  <a:moveTo>
                    <a:pt x="5015" y="883"/>
                  </a:moveTo>
                  <a:lnTo>
                    <a:pt x="4950" y="843"/>
                  </a:lnTo>
                  <a:lnTo>
                    <a:pt x="4918" y="843"/>
                  </a:lnTo>
                  <a:lnTo>
                    <a:pt x="4886" y="823"/>
                  </a:lnTo>
                  <a:lnTo>
                    <a:pt x="792" y="4923"/>
                  </a:lnTo>
                  <a:lnTo>
                    <a:pt x="805" y="4943"/>
                  </a:lnTo>
                  <a:lnTo>
                    <a:pt x="819" y="4983"/>
                  </a:lnTo>
                  <a:lnTo>
                    <a:pt x="834" y="5023"/>
                  </a:lnTo>
                  <a:lnTo>
                    <a:pt x="849" y="5043"/>
                  </a:lnTo>
                  <a:lnTo>
                    <a:pt x="5015" y="883"/>
                  </a:lnTo>
                  <a:close/>
                  <a:moveTo>
                    <a:pt x="5258" y="1003"/>
                  </a:moveTo>
                  <a:lnTo>
                    <a:pt x="5228" y="1003"/>
                  </a:lnTo>
                  <a:lnTo>
                    <a:pt x="5138" y="943"/>
                  </a:lnTo>
                  <a:lnTo>
                    <a:pt x="906" y="5183"/>
                  </a:lnTo>
                  <a:lnTo>
                    <a:pt x="921" y="5203"/>
                  </a:lnTo>
                  <a:lnTo>
                    <a:pt x="938" y="5243"/>
                  </a:lnTo>
                  <a:lnTo>
                    <a:pt x="955" y="5263"/>
                  </a:lnTo>
                  <a:lnTo>
                    <a:pt x="972" y="5303"/>
                  </a:lnTo>
                  <a:lnTo>
                    <a:pt x="5258" y="1003"/>
                  </a:lnTo>
                  <a:close/>
                  <a:moveTo>
                    <a:pt x="5486" y="1163"/>
                  </a:moveTo>
                  <a:lnTo>
                    <a:pt x="5375" y="1083"/>
                  </a:lnTo>
                  <a:lnTo>
                    <a:pt x="1043" y="5403"/>
                  </a:lnTo>
                  <a:lnTo>
                    <a:pt x="1061" y="5443"/>
                  </a:lnTo>
                  <a:lnTo>
                    <a:pt x="1079" y="5463"/>
                  </a:lnTo>
                  <a:lnTo>
                    <a:pt x="1098" y="5503"/>
                  </a:lnTo>
                  <a:lnTo>
                    <a:pt x="1118" y="5523"/>
                  </a:lnTo>
                  <a:lnTo>
                    <a:pt x="5486" y="1163"/>
                  </a:lnTo>
                  <a:close/>
                  <a:moveTo>
                    <a:pt x="5698" y="1323"/>
                  </a:moveTo>
                  <a:lnTo>
                    <a:pt x="5595" y="1243"/>
                  </a:lnTo>
                  <a:lnTo>
                    <a:pt x="1198" y="5623"/>
                  </a:lnTo>
                  <a:lnTo>
                    <a:pt x="1217" y="5663"/>
                  </a:lnTo>
                  <a:lnTo>
                    <a:pt x="1238" y="5683"/>
                  </a:lnTo>
                  <a:lnTo>
                    <a:pt x="1259" y="5703"/>
                  </a:lnTo>
                  <a:lnTo>
                    <a:pt x="1281" y="5743"/>
                  </a:lnTo>
                  <a:lnTo>
                    <a:pt x="5698" y="1323"/>
                  </a:lnTo>
                  <a:close/>
                  <a:moveTo>
                    <a:pt x="5892" y="1483"/>
                  </a:moveTo>
                  <a:lnTo>
                    <a:pt x="5798" y="1403"/>
                  </a:lnTo>
                  <a:lnTo>
                    <a:pt x="1366" y="5823"/>
                  </a:lnTo>
                  <a:lnTo>
                    <a:pt x="1388" y="5863"/>
                  </a:lnTo>
                  <a:lnTo>
                    <a:pt x="1411" y="5883"/>
                  </a:lnTo>
                  <a:lnTo>
                    <a:pt x="1458" y="5923"/>
                  </a:lnTo>
                  <a:lnTo>
                    <a:pt x="5892" y="1483"/>
                  </a:lnTo>
                  <a:close/>
                  <a:moveTo>
                    <a:pt x="6073" y="1683"/>
                  </a:moveTo>
                  <a:lnTo>
                    <a:pt x="6051" y="1663"/>
                  </a:lnTo>
                  <a:lnTo>
                    <a:pt x="6029" y="1623"/>
                  </a:lnTo>
                  <a:lnTo>
                    <a:pt x="6007" y="1603"/>
                  </a:lnTo>
                  <a:lnTo>
                    <a:pt x="5984" y="1583"/>
                  </a:lnTo>
                  <a:lnTo>
                    <a:pt x="1549" y="6023"/>
                  </a:lnTo>
                  <a:lnTo>
                    <a:pt x="1573" y="6043"/>
                  </a:lnTo>
                  <a:lnTo>
                    <a:pt x="1622" y="6083"/>
                  </a:lnTo>
                  <a:lnTo>
                    <a:pt x="1646" y="6103"/>
                  </a:lnTo>
                  <a:lnTo>
                    <a:pt x="6073" y="1683"/>
                  </a:lnTo>
                  <a:close/>
                  <a:moveTo>
                    <a:pt x="6238" y="1883"/>
                  </a:moveTo>
                  <a:lnTo>
                    <a:pt x="6219" y="1863"/>
                  </a:lnTo>
                  <a:lnTo>
                    <a:pt x="6199" y="1843"/>
                  </a:lnTo>
                  <a:lnTo>
                    <a:pt x="6179" y="1803"/>
                  </a:lnTo>
                  <a:lnTo>
                    <a:pt x="6158" y="1783"/>
                  </a:lnTo>
                  <a:lnTo>
                    <a:pt x="1749" y="6183"/>
                  </a:lnTo>
                  <a:lnTo>
                    <a:pt x="1776" y="6203"/>
                  </a:lnTo>
                  <a:lnTo>
                    <a:pt x="1829" y="6243"/>
                  </a:lnTo>
                  <a:lnTo>
                    <a:pt x="1855" y="6263"/>
                  </a:lnTo>
                  <a:lnTo>
                    <a:pt x="6238" y="1883"/>
                  </a:lnTo>
                  <a:close/>
                  <a:moveTo>
                    <a:pt x="6384" y="2123"/>
                  </a:moveTo>
                  <a:lnTo>
                    <a:pt x="6367" y="2083"/>
                  </a:lnTo>
                  <a:lnTo>
                    <a:pt x="6350" y="2063"/>
                  </a:lnTo>
                  <a:lnTo>
                    <a:pt x="6332" y="2023"/>
                  </a:lnTo>
                  <a:lnTo>
                    <a:pt x="6313" y="2003"/>
                  </a:lnTo>
                  <a:lnTo>
                    <a:pt x="1964" y="6343"/>
                  </a:lnTo>
                  <a:lnTo>
                    <a:pt x="2020" y="6383"/>
                  </a:lnTo>
                  <a:lnTo>
                    <a:pt x="2049" y="6403"/>
                  </a:lnTo>
                  <a:lnTo>
                    <a:pt x="2078" y="6423"/>
                  </a:lnTo>
                  <a:lnTo>
                    <a:pt x="6384" y="2123"/>
                  </a:lnTo>
                  <a:close/>
                  <a:moveTo>
                    <a:pt x="6473" y="5183"/>
                  </a:moveTo>
                  <a:lnTo>
                    <a:pt x="5155" y="6503"/>
                  </a:lnTo>
                  <a:lnTo>
                    <a:pt x="5290" y="6423"/>
                  </a:lnTo>
                  <a:lnTo>
                    <a:pt x="5422" y="6343"/>
                  </a:lnTo>
                  <a:lnTo>
                    <a:pt x="5551" y="6263"/>
                  </a:lnTo>
                  <a:lnTo>
                    <a:pt x="5614" y="6203"/>
                  </a:lnTo>
                  <a:lnTo>
                    <a:pt x="5677" y="6163"/>
                  </a:lnTo>
                  <a:lnTo>
                    <a:pt x="5738" y="6103"/>
                  </a:lnTo>
                  <a:lnTo>
                    <a:pt x="6075" y="5783"/>
                  </a:lnTo>
                  <a:lnTo>
                    <a:pt x="6127" y="5703"/>
                  </a:lnTo>
                  <a:lnTo>
                    <a:pt x="6176" y="5643"/>
                  </a:lnTo>
                  <a:lnTo>
                    <a:pt x="6224" y="5583"/>
                  </a:lnTo>
                  <a:lnTo>
                    <a:pt x="6270" y="5523"/>
                  </a:lnTo>
                  <a:lnTo>
                    <a:pt x="6314" y="5463"/>
                  </a:lnTo>
                  <a:lnTo>
                    <a:pt x="6356" y="5383"/>
                  </a:lnTo>
                  <a:lnTo>
                    <a:pt x="6397" y="5323"/>
                  </a:lnTo>
                  <a:lnTo>
                    <a:pt x="6436" y="5263"/>
                  </a:lnTo>
                  <a:lnTo>
                    <a:pt x="6473" y="5183"/>
                  </a:lnTo>
                  <a:close/>
                  <a:moveTo>
                    <a:pt x="6516" y="2363"/>
                  </a:moveTo>
                  <a:lnTo>
                    <a:pt x="6485" y="2303"/>
                  </a:lnTo>
                  <a:lnTo>
                    <a:pt x="6470" y="2263"/>
                  </a:lnTo>
                  <a:lnTo>
                    <a:pt x="6453" y="2243"/>
                  </a:lnTo>
                  <a:lnTo>
                    <a:pt x="2198" y="6483"/>
                  </a:lnTo>
                  <a:lnTo>
                    <a:pt x="2259" y="6523"/>
                  </a:lnTo>
                  <a:lnTo>
                    <a:pt x="2290" y="6543"/>
                  </a:lnTo>
                  <a:lnTo>
                    <a:pt x="2321" y="6543"/>
                  </a:lnTo>
                  <a:lnTo>
                    <a:pt x="6516" y="2363"/>
                  </a:lnTo>
                  <a:close/>
                  <a:moveTo>
                    <a:pt x="6627" y="2623"/>
                  </a:moveTo>
                  <a:lnTo>
                    <a:pt x="6614" y="2583"/>
                  </a:lnTo>
                  <a:lnTo>
                    <a:pt x="6601" y="2543"/>
                  </a:lnTo>
                  <a:lnTo>
                    <a:pt x="6587" y="2523"/>
                  </a:lnTo>
                  <a:lnTo>
                    <a:pt x="6573" y="2483"/>
                  </a:lnTo>
                  <a:lnTo>
                    <a:pt x="2447" y="6603"/>
                  </a:lnTo>
                  <a:lnTo>
                    <a:pt x="2546" y="6663"/>
                  </a:lnTo>
                  <a:lnTo>
                    <a:pt x="2579" y="6663"/>
                  </a:lnTo>
                  <a:lnTo>
                    <a:pt x="6627" y="2623"/>
                  </a:lnTo>
                  <a:close/>
                  <a:moveTo>
                    <a:pt x="6719" y="4583"/>
                  </a:moveTo>
                  <a:lnTo>
                    <a:pt x="4540" y="6763"/>
                  </a:lnTo>
                  <a:lnTo>
                    <a:pt x="4610" y="6743"/>
                  </a:lnTo>
                  <a:lnTo>
                    <a:pt x="4680" y="6703"/>
                  </a:lnTo>
                  <a:lnTo>
                    <a:pt x="4817" y="6663"/>
                  </a:lnTo>
                  <a:lnTo>
                    <a:pt x="6627" y="4863"/>
                  </a:lnTo>
                  <a:lnTo>
                    <a:pt x="6652" y="4783"/>
                  </a:lnTo>
                  <a:lnTo>
                    <a:pt x="6676" y="4723"/>
                  </a:lnTo>
                  <a:lnTo>
                    <a:pt x="6698" y="4643"/>
                  </a:lnTo>
                  <a:lnTo>
                    <a:pt x="6719" y="4583"/>
                  </a:lnTo>
                  <a:close/>
                  <a:moveTo>
                    <a:pt x="6719" y="2903"/>
                  </a:moveTo>
                  <a:lnTo>
                    <a:pt x="6687" y="2783"/>
                  </a:lnTo>
                  <a:lnTo>
                    <a:pt x="6676" y="2763"/>
                  </a:lnTo>
                  <a:lnTo>
                    <a:pt x="2719" y="6703"/>
                  </a:lnTo>
                  <a:lnTo>
                    <a:pt x="2755" y="6723"/>
                  </a:lnTo>
                  <a:lnTo>
                    <a:pt x="2826" y="6743"/>
                  </a:lnTo>
                  <a:lnTo>
                    <a:pt x="2862" y="6763"/>
                  </a:lnTo>
                  <a:lnTo>
                    <a:pt x="6719" y="2903"/>
                  </a:lnTo>
                  <a:close/>
                  <a:moveTo>
                    <a:pt x="6787" y="3203"/>
                  </a:moveTo>
                  <a:lnTo>
                    <a:pt x="6780" y="3163"/>
                  </a:lnTo>
                  <a:lnTo>
                    <a:pt x="6773" y="3123"/>
                  </a:lnTo>
                  <a:lnTo>
                    <a:pt x="6764" y="3083"/>
                  </a:lnTo>
                  <a:lnTo>
                    <a:pt x="6756" y="3043"/>
                  </a:lnTo>
                  <a:lnTo>
                    <a:pt x="3007" y="6783"/>
                  </a:lnTo>
                  <a:lnTo>
                    <a:pt x="3046" y="6803"/>
                  </a:lnTo>
                  <a:lnTo>
                    <a:pt x="3085" y="6803"/>
                  </a:lnTo>
                  <a:lnTo>
                    <a:pt x="3123" y="6823"/>
                  </a:lnTo>
                  <a:lnTo>
                    <a:pt x="3162" y="6823"/>
                  </a:lnTo>
                  <a:lnTo>
                    <a:pt x="6787" y="3203"/>
                  </a:lnTo>
                  <a:close/>
                  <a:moveTo>
                    <a:pt x="6810" y="4103"/>
                  </a:moveTo>
                  <a:lnTo>
                    <a:pt x="4074" y="6843"/>
                  </a:lnTo>
                  <a:lnTo>
                    <a:pt x="4130" y="6843"/>
                  </a:lnTo>
                  <a:lnTo>
                    <a:pt x="4185" y="6823"/>
                  </a:lnTo>
                  <a:lnTo>
                    <a:pt x="4240" y="6823"/>
                  </a:lnTo>
                  <a:lnTo>
                    <a:pt x="4294" y="6803"/>
                  </a:lnTo>
                  <a:lnTo>
                    <a:pt x="6776" y="4323"/>
                  </a:lnTo>
                  <a:lnTo>
                    <a:pt x="6786" y="4283"/>
                  </a:lnTo>
                  <a:lnTo>
                    <a:pt x="6795" y="4223"/>
                  </a:lnTo>
                  <a:lnTo>
                    <a:pt x="6803" y="4163"/>
                  </a:lnTo>
                  <a:lnTo>
                    <a:pt x="6810" y="4103"/>
                  </a:lnTo>
                  <a:close/>
                  <a:moveTo>
                    <a:pt x="6827" y="3543"/>
                  </a:moveTo>
                  <a:lnTo>
                    <a:pt x="6825" y="3483"/>
                  </a:lnTo>
                  <a:lnTo>
                    <a:pt x="6821" y="3443"/>
                  </a:lnTo>
                  <a:lnTo>
                    <a:pt x="6817" y="3403"/>
                  </a:lnTo>
                  <a:lnTo>
                    <a:pt x="6813" y="3363"/>
                  </a:lnTo>
                  <a:lnTo>
                    <a:pt x="3328" y="6843"/>
                  </a:lnTo>
                  <a:lnTo>
                    <a:pt x="3371" y="6843"/>
                  </a:lnTo>
                  <a:lnTo>
                    <a:pt x="3413" y="6863"/>
                  </a:lnTo>
                  <a:lnTo>
                    <a:pt x="3499" y="6863"/>
                  </a:lnTo>
                  <a:lnTo>
                    <a:pt x="6827" y="3543"/>
                  </a:lnTo>
                  <a:close/>
                  <a:moveTo>
                    <a:pt x="6833" y="3723"/>
                  </a:moveTo>
                  <a:lnTo>
                    <a:pt x="3679" y="6863"/>
                  </a:lnTo>
                  <a:lnTo>
                    <a:pt x="3871" y="6863"/>
                  </a:lnTo>
                  <a:lnTo>
                    <a:pt x="6827" y="3903"/>
                  </a:lnTo>
                  <a:lnTo>
                    <a:pt x="6830" y="3863"/>
                  </a:lnTo>
                  <a:lnTo>
                    <a:pt x="6831" y="3803"/>
                  </a:lnTo>
                  <a:lnTo>
                    <a:pt x="6833" y="3763"/>
                  </a:lnTo>
                  <a:lnTo>
                    <a:pt x="6833" y="3723"/>
                  </a:lnTo>
                  <a:close/>
                  <a:moveTo>
                    <a:pt x="7462" y="3720"/>
                  </a:moveTo>
                  <a:lnTo>
                    <a:pt x="7462" y="3640"/>
                  </a:lnTo>
                  <a:lnTo>
                    <a:pt x="7459" y="3560"/>
                  </a:lnTo>
                  <a:lnTo>
                    <a:pt x="7455" y="3480"/>
                  </a:lnTo>
                  <a:lnTo>
                    <a:pt x="7450" y="3400"/>
                  </a:lnTo>
                  <a:lnTo>
                    <a:pt x="7442" y="3340"/>
                  </a:lnTo>
                  <a:lnTo>
                    <a:pt x="7434" y="3260"/>
                  </a:lnTo>
                  <a:lnTo>
                    <a:pt x="7423" y="3180"/>
                  </a:lnTo>
                  <a:lnTo>
                    <a:pt x="7412" y="3100"/>
                  </a:lnTo>
                  <a:lnTo>
                    <a:pt x="7398" y="3020"/>
                  </a:lnTo>
                  <a:lnTo>
                    <a:pt x="7383" y="2960"/>
                  </a:lnTo>
                  <a:lnTo>
                    <a:pt x="7367" y="2880"/>
                  </a:lnTo>
                  <a:lnTo>
                    <a:pt x="7349" y="2800"/>
                  </a:lnTo>
                  <a:lnTo>
                    <a:pt x="7329" y="2720"/>
                  </a:lnTo>
                  <a:lnTo>
                    <a:pt x="7308" y="2660"/>
                  </a:lnTo>
                  <a:lnTo>
                    <a:pt x="7286" y="2580"/>
                  </a:lnTo>
                  <a:lnTo>
                    <a:pt x="7261" y="2500"/>
                  </a:lnTo>
                  <a:lnTo>
                    <a:pt x="7239" y="2446"/>
                  </a:lnTo>
                  <a:lnTo>
                    <a:pt x="7239" y="3720"/>
                  </a:lnTo>
                  <a:lnTo>
                    <a:pt x="7238" y="3800"/>
                  </a:lnTo>
                  <a:lnTo>
                    <a:pt x="7235" y="3880"/>
                  </a:lnTo>
                  <a:lnTo>
                    <a:pt x="7231" y="3960"/>
                  </a:lnTo>
                  <a:lnTo>
                    <a:pt x="7225" y="4040"/>
                  </a:lnTo>
                  <a:lnTo>
                    <a:pt x="7217" y="4120"/>
                  </a:lnTo>
                  <a:lnTo>
                    <a:pt x="7207" y="4200"/>
                  </a:lnTo>
                  <a:lnTo>
                    <a:pt x="7195" y="4280"/>
                  </a:lnTo>
                  <a:lnTo>
                    <a:pt x="7182" y="4360"/>
                  </a:lnTo>
                  <a:lnTo>
                    <a:pt x="7167" y="4420"/>
                  </a:lnTo>
                  <a:lnTo>
                    <a:pt x="7151" y="4500"/>
                  </a:lnTo>
                  <a:lnTo>
                    <a:pt x="7133" y="4580"/>
                  </a:lnTo>
                  <a:lnTo>
                    <a:pt x="7113" y="4660"/>
                  </a:lnTo>
                  <a:lnTo>
                    <a:pt x="7091" y="4740"/>
                  </a:lnTo>
                  <a:lnTo>
                    <a:pt x="7068" y="4800"/>
                  </a:lnTo>
                  <a:lnTo>
                    <a:pt x="7043" y="4880"/>
                  </a:lnTo>
                  <a:lnTo>
                    <a:pt x="7016" y="4960"/>
                  </a:lnTo>
                  <a:lnTo>
                    <a:pt x="6988" y="5020"/>
                  </a:lnTo>
                  <a:lnTo>
                    <a:pt x="6958" y="5100"/>
                  </a:lnTo>
                  <a:lnTo>
                    <a:pt x="6927" y="5180"/>
                  </a:lnTo>
                  <a:lnTo>
                    <a:pt x="6894" y="5240"/>
                  </a:lnTo>
                  <a:lnTo>
                    <a:pt x="6859" y="5320"/>
                  </a:lnTo>
                  <a:lnTo>
                    <a:pt x="6823" y="5380"/>
                  </a:lnTo>
                  <a:lnTo>
                    <a:pt x="6785" y="5440"/>
                  </a:lnTo>
                  <a:lnTo>
                    <a:pt x="6746" y="5520"/>
                  </a:lnTo>
                  <a:lnTo>
                    <a:pt x="6705" y="5580"/>
                  </a:lnTo>
                  <a:lnTo>
                    <a:pt x="6662" y="5640"/>
                  </a:lnTo>
                  <a:lnTo>
                    <a:pt x="6618" y="5720"/>
                  </a:lnTo>
                  <a:lnTo>
                    <a:pt x="6572" y="5780"/>
                  </a:lnTo>
                  <a:lnTo>
                    <a:pt x="6525" y="5840"/>
                  </a:lnTo>
                  <a:lnTo>
                    <a:pt x="6477" y="5900"/>
                  </a:lnTo>
                  <a:lnTo>
                    <a:pt x="6427" y="5960"/>
                  </a:lnTo>
                  <a:lnTo>
                    <a:pt x="6375" y="6020"/>
                  </a:lnTo>
                  <a:lnTo>
                    <a:pt x="6322" y="6080"/>
                  </a:lnTo>
                  <a:lnTo>
                    <a:pt x="6267" y="6140"/>
                  </a:lnTo>
                  <a:lnTo>
                    <a:pt x="6211" y="6200"/>
                  </a:lnTo>
                  <a:lnTo>
                    <a:pt x="6154" y="6260"/>
                  </a:lnTo>
                  <a:lnTo>
                    <a:pt x="6096" y="6320"/>
                  </a:lnTo>
                  <a:lnTo>
                    <a:pt x="6036" y="6360"/>
                  </a:lnTo>
                  <a:lnTo>
                    <a:pt x="5976" y="6420"/>
                  </a:lnTo>
                  <a:lnTo>
                    <a:pt x="5915" y="6460"/>
                  </a:lnTo>
                  <a:lnTo>
                    <a:pt x="5852" y="6520"/>
                  </a:lnTo>
                  <a:lnTo>
                    <a:pt x="5725" y="6600"/>
                  </a:lnTo>
                  <a:lnTo>
                    <a:pt x="5660" y="6660"/>
                  </a:lnTo>
                  <a:lnTo>
                    <a:pt x="5527" y="6740"/>
                  </a:lnTo>
                  <a:lnTo>
                    <a:pt x="5391" y="6820"/>
                  </a:lnTo>
                  <a:lnTo>
                    <a:pt x="5322" y="6840"/>
                  </a:lnTo>
                  <a:lnTo>
                    <a:pt x="5181" y="6920"/>
                  </a:lnTo>
                  <a:lnTo>
                    <a:pt x="5110" y="6940"/>
                  </a:lnTo>
                  <a:lnTo>
                    <a:pt x="5038" y="6980"/>
                  </a:lnTo>
                  <a:lnTo>
                    <a:pt x="4965" y="7000"/>
                  </a:lnTo>
                  <a:lnTo>
                    <a:pt x="4892" y="7040"/>
                  </a:lnTo>
                  <a:lnTo>
                    <a:pt x="4363" y="7180"/>
                  </a:lnTo>
                  <a:lnTo>
                    <a:pt x="4285" y="7180"/>
                  </a:lnTo>
                  <a:lnTo>
                    <a:pt x="4207" y="7200"/>
                  </a:lnTo>
                  <a:lnTo>
                    <a:pt x="4129" y="7200"/>
                  </a:lnTo>
                  <a:lnTo>
                    <a:pt x="4050" y="7220"/>
                  </a:lnTo>
                  <a:lnTo>
                    <a:pt x="3413" y="7220"/>
                  </a:lnTo>
                  <a:lnTo>
                    <a:pt x="3334" y="7200"/>
                  </a:lnTo>
                  <a:lnTo>
                    <a:pt x="3255" y="7200"/>
                  </a:lnTo>
                  <a:lnTo>
                    <a:pt x="3177" y="7180"/>
                  </a:lnTo>
                  <a:lnTo>
                    <a:pt x="3100" y="7180"/>
                  </a:lnTo>
                  <a:lnTo>
                    <a:pt x="2571" y="7040"/>
                  </a:lnTo>
                  <a:lnTo>
                    <a:pt x="2497" y="7000"/>
                  </a:lnTo>
                  <a:lnTo>
                    <a:pt x="2425" y="6980"/>
                  </a:lnTo>
                  <a:lnTo>
                    <a:pt x="2352" y="6940"/>
                  </a:lnTo>
                  <a:lnTo>
                    <a:pt x="2281" y="6920"/>
                  </a:lnTo>
                  <a:lnTo>
                    <a:pt x="2141" y="6840"/>
                  </a:lnTo>
                  <a:lnTo>
                    <a:pt x="2071" y="6820"/>
                  </a:lnTo>
                  <a:lnTo>
                    <a:pt x="1935" y="6740"/>
                  </a:lnTo>
                  <a:lnTo>
                    <a:pt x="1803" y="6660"/>
                  </a:lnTo>
                  <a:lnTo>
                    <a:pt x="1738" y="6600"/>
                  </a:lnTo>
                  <a:lnTo>
                    <a:pt x="1610" y="6520"/>
                  </a:lnTo>
                  <a:lnTo>
                    <a:pt x="1548" y="6460"/>
                  </a:lnTo>
                  <a:lnTo>
                    <a:pt x="1487" y="6420"/>
                  </a:lnTo>
                  <a:lnTo>
                    <a:pt x="1426" y="6360"/>
                  </a:lnTo>
                  <a:lnTo>
                    <a:pt x="1367" y="6320"/>
                  </a:lnTo>
                  <a:lnTo>
                    <a:pt x="1309" y="6260"/>
                  </a:lnTo>
                  <a:lnTo>
                    <a:pt x="1251" y="6200"/>
                  </a:lnTo>
                  <a:lnTo>
                    <a:pt x="1195" y="6140"/>
                  </a:lnTo>
                  <a:lnTo>
                    <a:pt x="1141" y="6080"/>
                  </a:lnTo>
                  <a:lnTo>
                    <a:pt x="1088" y="6020"/>
                  </a:lnTo>
                  <a:lnTo>
                    <a:pt x="1036" y="5960"/>
                  </a:lnTo>
                  <a:lnTo>
                    <a:pt x="986" y="5900"/>
                  </a:lnTo>
                  <a:lnTo>
                    <a:pt x="937" y="5840"/>
                  </a:lnTo>
                  <a:lnTo>
                    <a:pt x="890" y="5780"/>
                  </a:lnTo>
                  <a:lnTo>
                    <a:pt x="845" y="5720"/>
                  </a:lnTo>
                  <a:lnTo>
                    <a:pt x="801" y="5640"/>
                  </a:lnTo>
                  <a:lnTo>
                    <a:pt x="758" y="5580"/>
                  </a:lnTo>
                  <a:lnTo>
                    <a:pt x="717" y="5520"/>
                  </a:lnTo>
                  <a:lnTo>
                    <a:pt x="678" y="5440"/>
                  </a:lnTo>
                  <a:lnTo>
                    <a:pt x="640" y="5380"/>
                  </a:lnTo>
                  <a:lnTo>
                    <a:pt x="604" y="5320"/>
                  </a:lnTo>
                  <a:lnTo>
                    <a:pt x="569" y="5240"/>
                  </a:lnTo>
                  <a:lnTo>
                    <a:pt x="536" y="5180"/>
                  </a:lnTo>
                  <a:lnTo>
                    <a:pt x="504" y="5100"/>
                  </a:lnTo>
                  <a:lnTo>
                    <a:pt x="475" y="5020"/>
                  </a:lnTo>
                  <a:lnTo>
                    <a:pt x="446" y="4960"/>
                  </a:lnTo>
                  <a:lnTo>
                    <a:pt x="420" y="4880"/>
                  </a:lnTo>
                  <a:lnTo>
                    <a:pt x="395" y="4800"/>
                  </a:lnTo>
                  <a:lnTo>
                    <a:pt x="372" y="4740"/>
                  </a:lnTo>
                  <a:lnTo>
                    <a:pt x="350" y="4660"/>
                  </a:lnTo>
                  <a:lnTo>
                    <a:pt x="330" y="4580"/>
                  </a:lnTo>
                  <a:lnTo>
                    <a:pt x="312" y="4500"/>
                  </a:lnTo>
                  <a:lnTo>
                    <a:pt x="295" y="4420"/>
                  </a:lnTo>
                  <a:lnTo>
                    <a:pt x="280" y="4360"/>
                  </a:lnTo>
                  <a:lnTo>
                    <a:pt x="267" y="4280"/>
                  </a:lnTo>
                  <a:lnTo>
                    <a:pt x="256" y="4200"/>
                  </a:lnTo>
                  <a:lnTo>
                    <a:pt x="246" y="4120"/>
                  </a:lnTo>
                  <a:lnTo>
                    <a:pt x="238" y="4040"/>
                  </a:lnTo>
                  <a:lnTo>
                    <a:pt x="232" y="3960"/>
                  </a:lnTo>
                  <a:lnTo>
                    <a:pt x="227" y="3880"/>
                  </a:lnTo>
                  <a:lnTo>
                    <a:pt x="225" y="3800"/>
                  </a:lnTo>
                  <a:lnTo>
                    <a:pt x="224" y="3720"/>
                  </a:lnTo>
                  <a:lnTo>
                    <a:pt x="225" y="3640"/>
                  </a:lnTo>
                  <a:lnTo>
                    <a:pt x="227" y="3560"/>
                  </a:lnTo>
                  <a:lnTo>
                    <a:pt x="232" y="3480"/>
                  </a:lnTo>
                  <a:lnTo>
                    <a:pt x="238" y="3400"/>
                  </a:lnTo>
                  <a:lnTo>
                    <a:pt x="246" y="3320"/>
                  </a:lnTo>
                  <a:lnTo>
                    <a:pt x="256" y="3240"/>
                  </a:lnTo>
                  <a:lnTo>
                    <a:pt x="267" y="3160"/>
                  </a:lnTo>
                  <a:lnTo>
                    <a:pt x="280" y="3080"/>
                  </a:lnTo>
                  <a:lnTo>
                    <a:pt x="295" y="3020"/>
                  </a:lnTo>
                  <a:lnTo>
                    <a:pt x="312" y="2940"/>
                  </a:lnTo>
                  <a:lnTo>
                    <a:pt x="330" y="2860"/>
                  </a:lnTo>
                  <a:lnTo>
                    <a:pt x="350" y="2780"/>
                  </a:lnTo>
                  <a:lnTo>
                    <a:pt x="372" y="2700"/>
                  </a:lnTo>
                  <a:lnTo>
                    <a:pt x="395" y="2640"/>
                  </a:lnTo>
                  <a:lnTo>
                    <a:pt x="420" y="2560"/>
                  </a:lnTo>
                  <a:lnTo>
                    <a:pt x="446" y="2480"/>
                  </a:lnTo>
                  <a:lnTo>
                    <a:pt x="475" y="2420"/>
                  </a:lnTo>
                  <a:lnTo>
                    <a:pt x="504" y="2340"/>
                  </a:lnTo>
                  <a:lnTo>
                    <a:pt x="536" y="2280"/>
                  </a:lnTo>
                  <a:lnTo>
                    <a:pt x="569" y="2200"/>
                  </a:lnTo>
                  <a:lnTo>
                    <a:pt x="604" y="2140"/>
                  </a:lnTo>
                  <a:lnTo>
                    <a:pt x="640" y="2060"/>
                  </a:lnTo>
                  <a:lnTo>
                    <a:pt x="678" y="2000"/>
                  </a:lnTo>
                  <a:lnTo>
                    <a:pt x="717" y="1920"/>
                  </a:lnTo>
                  <a:lnTo>
                    <a:pt x="758" y="1860"/>
                  </a:lnTo>
                  <a:lnTo>
                    <a:pt x="801" y="1800"/>
                  </a:lnTo>
                  <a:lnTo>
                    <a:pt x="845" y="1720"/>
                  </a:lnTo>
                  <a:lnTo>
                    <a:pt x="890" y="1660"/>
                  </a:lnTo>
                  <a:lnTo>
                    <a:pt x="937" y="1600"/>
                  </a:lnTo>
                  <a:lnTo>
                    <a:pt x="986" y="1540"/>
                  </a:lnTo>
                  <a:lnTo>
                    <a:pt x="1036" y="1480"/>
                  </a:lnTo>
                  <a:lnTo>
                    <a:pt x="1088" y="1420"/>
                  </a:lnTo>
                  <a:lnTo>
                    <a:pt x="1141" y="1360"/>
                  </a:lnTo>
                  <a:lnTo>
                    <a:pt x="1195" y="1300"/>
                  </a:lnTo>
                  <a:lnTo>
                    <a:pt x="1251" y="1240"/>
                  </a:lnTo>
                  <a:lnTo>
                    <a:pt x="1309" y="1180"/>
                  </a:lnTo>
                  <a:lnTo>
                    <a:pt x="1367" y="1140"/>
                  </a:lnTo>
                  <a:lnTo>
                    <a:pt x="1426" y="1080"/>
                  </a:lnTo>
                  <a:lnTo>
                    <a:pt x="1487" y="1020"/>
                  </a:lnTo>
                  <a:lnTo>
                    <a:pt x="1548" y="980"/>
                  </a:lnTo>
                  <a:lnTo>
                    <a:pt x="1610" y="920"/>
                  </a:lnTo>
                  <a:lnTo>
                    <a:pt x="1674" y="880"/>
                  </a:lnTo>
                  <a:lnTo>
                    <a:pt x="1803" y="800"/>
                  </a:lnTo>
                  <a:lnTo>
                    <a:pt x="1869" y="740"/>
                  </a:lnTo>
                  <a:lnTo>
                    <a:pt x="1935" y="700"/>
                  </a:lnTo>
                  <a:lnTo>
                    <a:pt x="2071" y="620"/>
                  </a:lnTo>
                  <a:lnTo>
                    <a:pt x="2141" y="600"/>
                  </a:lnTo>
                  <a:lnTo>
                    <a:pt x="2281" y="520"/>
                  </a:lnTo>
                  <a:lnTo>
                    <a:pt x="2352" y="500"/>
                  </a:lnTo>
                  <a:lnTo>
                    <a:pt x="2425" y="460"/>
                  </a:lnTo>
                  <a:lnTo>
                    <a:pt x="2497" y="440"/>
                  </a:lnTo>
                  <a:lnTo>
                    <a:pt x="2571" y="400"/>
                  </a:lnTo>
                  <a:lnTo>
                    <a:pt x="3023" y="280"/>
                  </a:lnTo>
                  <a:lnTo>
                    <a:pt x="3100" y="280"/>
                  </a:lnTo>
                  <a:lnTo>
                    <a:pt x="3255" y="240"/>
                  </a:lnTo>
                  <a:lnTo>
                    <a:pt x="3334" y="240"/>
                  </a:lnTo>
                  <a:lnTo>
                    <a:pt x="3413" y="220"/>
                  </a:lnTo>
                  <a:lnTo>
                    <a:pt x="4050" y="220"/>
                  </a:lnTo>
                  <a:lnTo>
                    <a:pt x="4129" y="240"/>
                  </a:lnTo>
                  <a:lnTo>
                    <a:pt x="4207" y="240"/>
                  </a:lnTo>
                  <a:lnTo>
                    <a:pt x="4363" y="280"/>
                  </a:lnTo>
                  <a:lnTo>
                    <a:pt x="4440" y="280"/>
                  </a:lnTo>
                  <a:lnTo>
                    <a:pt x="4892" y="400"/>
                  </a:lnTo>
                  <a:lnTo>
                    <a:pt x="4965" y="440"/>
                  </a:lnTo>
                  <a:lnTo>
                    <a:pt x="5038" y="460"/>
                  </a:lnTo>
                  <a:lnTo>
                    <a:pt x="5110" y="500"/>
                  </a:lnTo>
                  <a:lnTo>
                    <a:pt x="5181" y="520"/>
                  </a:lnTo>
                  <a:lnTo>
                    <a:pt x="5322" y="600"/>
                  </a:lnTo>
                  <a:lnTo>
                    <a:pt x="5391" y="620"/>
                  </a:lnTo>
                  <a:lnTo>
                    <a:pt x="5527" y="700"/>
                  </a:lnTo>
                  <a:lnTo>
                    <a:pt x="5594" y="740"/>
                  </a:lnTo>
                  <a:lnTo>
                    <a:pt x="5660" y="800"/>
                  </a:lnTo>
                  <a:lnTo>
                    <a:pt x="5789" y="880"/>
                  </a:lnTo>
                  <a:lnTo>
                    <a:pt x="5852" y="920"/>
                  </a:lnTo>
                  <a:lnTo>
                    <a:pt x="5915" y="980"/>
                  </a:lnTo>
                  <a:lnTo>
                    <a:pt x="5976" y="1020"/>
                  </a:lnTo>
                  <a:lnTo>
                    <a:pt x="6036" y="1080"/>
                  </a:lnTo>
                  <a:lnTo>
                    <a:pt x="6096" y="1140"/>
                  </a:lnTo>
                  <a:lnTo>
                    <a:pt x="6154" y="1180"/>
                  </a:lnTo>
                  <a:lnTo>
                    <a:pt x="6211" y="1240"/>
                  </a:lnTo>
                  <a:lnTo>
                    <a:pt x="6267" y="1300"/>
                  </a:lnTo>
                  <a:lnTo>
                    <a:pt x="6322" y="1360"/>
                  </a:lnTo>
                  <a:lnTo>
                    <a:pt x="6375" y="1420"/>
                  </a:lnTo>
                  <a:lnTo>
                    <a:pt x="6427" y="1480"/>
                  </a:lnTo>
                  <a:lnTo>
                    <a:pt x="6477" y="1540"/>
                  </a:lnTo>
                  <a:lnTo>
                    <a:pt x="6525" y="1600"/>
                  </a:lnTo>
                  <a:lnTo>
                    <a:pt x="6572" y="1660"/>
                  </a:lnTo>
                  <a:lnTo>
                    <a:pt x="6618" y="1720"/>
                  </a:lnTo>
                  <a:lnTo>
                    <a:pt x="6662" y="1800"/>
                  </a:lnTo>
                  <a:lnTo>
                    <a:pt x="6705" y="1860"/>
                  </a:lnTo>
                  <a:lnTo>
                    <a:pt x="6746" y="1920"/>
                  </a:lnTo>
                  <a:lnTo>
                    <a:pt x="6785" y="2000"/>
                  </a:lnTo>
                  <a:lnTo>
                    <a:pt x="6823" y="2060"/>
                  </a:lnTo>
                  <a:lnTo>
                    <a:pt x="6859" y="2140"/>
                  </a:lnTo>
                  <a:lnTo>
                    <a:pt x="6894" y="2200"/>
                  </a:lnTo>
                  <a:lnTo>
                    <a:pt x="6927" y="2280"/>
                  </a:lnTo>
                  <a:lnTo>
                    <a:pt x="6958" y="2340"/>
                  </a:lnTo>
                  <a:lnTo>
                    <a:pt x="6988" y="2420"/>
                  </a:lnTo>
                  <a:lnTo>
                    <a:pt x="7016" y="2480"/>
                  </a:lnTo>
                  <a:lnTo>
                    <a:pt x="7043" y="2560"/>
                  </a:lnTo>
                  <a:lnTo>
                    <a:pt x="7068" y="2640"/>
                  </a:lnTo>
                  <a:lnTo>
                    <a:pt x="7091" y="2700"/>
                  </a:lnTo>
                  <a:lnTo>
                    <a:pt x="7113" y="2780"/>
                  </a:lnTo>
                  <a:lnTo>
                    <a:pt x="7133" y="2860"/>
                  </a:lnTo>
                  <a:lnTo>
                    <a:pt x="7151" y="2940"/>
                  </a:lnTo>
                  <a:lnTo>
                    <a:pt x="7167" y="3020"/>
                  </a:lnTo>
                  <a:lnTo>
                    <a:pt x="7182" y="3080"/>
                  </a:lnTo>
                  <a:lnTo>
                    <a:pt x="7195" y="3160"/>
                  </a:lnTo>
                  <a:lnTo>
                    <a:pt x="7207" y="3240"/>
                  </a:lnTo>
                  <a:lnTo>
                    <a:pt x="7217" y="3320"/>
                  </a:lnTo>
                  <a:lnTo>
                    <a:pt x="7225" y="3400"/>
                  </a:lnTo>
                  <a:lnTo>
                    <a:pt x="7231" y="3480"/>
                  </a:lnTo>
                  <a:lnTo>
                    <a:pt x="7235" y="3560"/>
                  </a:lnTo>
                  <a:lnTo>
                    <a:pt x="7238" y="3640"/>
                  </a:lnTo>
                  <a:lnTo>
                    <a:pt x="7239" y="3720"/>
                  </a:lnTo>
                  <a:lnTo>
                    <a:pt x="7239" y="2446"/>
                  </a:lnTo>
                  <a:lnTo>
                    <a:pt x="7236" y="2440"/>
                  </a:lnTo>
                  <a:lnTo>
                    <a:pt x="7209" y="2360"/>
                  </a:lnTo>
                  <a:lnTo>
                    <a:pt x="7180" y="2300"/>
                  </a:lnTo>
                  <a:lnTo>
                    <a:pt x="7150" y="2220"/>
                  </a:lnTo>
                  <a:lnTo>
                    <a:pt x="7119" y="2160"/>
                  </a:lnTo>
                  <a:lnTo>
                    <a:pt x="7086" y="2080"/>
                  </a:lnTo>
                  <a:lnTo>
                    <a:pt x="7052" y="2020"/>
                  </a:lnTo>
                  <a:lnTo>
                    <a:pt x="7016" y="1940"/>
                  </a:lnTo>
                  <a:lnTo>
                    <a:pt x="6979" y="1880"/>
                  </a:lnTo>
                  <a:lnTo>
                    <a:pt x="6940" y="1820"/>
                  </a:lnTo>
                  <a:lnTo>
                    <a:pt x="6900" y="1740"/>
                  </a:lnTo>
                  <a:lnTo>
                    <a:pt x="6859" y="1680"/>
                  </a:lnTo>
                  <a:lnTo>
                    <a:pt x="6816" y="1620"/>
                  </a:lnTo>
                  <a:lnTo>
                    <a:pt x="6772" y="1560"/>
                  </a:lnTo>
                  <a:lnTo>
                    <a:pt x="6726" y="1500"/>
                  </a:lnTo>
                  <a:lnTo>
                    <a:pt x="6679" y="1440"/>
                  </a:lnTo>
                  <a:lnTo>
                    <a:pt x="6631" y="1380"/>
                  </a:lnTo>
                  <a:lnTo>
                    <a:pt x="6581" y="1320"/>
                  </a:lnTo>
                  <a:lnTo>
                    <a:pt x="6530" y="1260"/>
                  </a:lnTo>
                  <a:lnTo>
                    <a:pt x="6478" y="1200"/>
                  </a:lnTo>
                  <a:lnTo>
                    <a:pt x="6424" y="1140"/>
                  </a:lnTo>
                  <a:lnTo>
                    <a:pt x="6369" y="1080"/>
                  </a:lnTo>
                  <a:lnTo>
                    <a:pt x="6313" y="1020"/>
                  </a:lnTo>
                  <a:lnTo>
                    <a:pt x="6256" y="980"/>
                  </a:lnTo>
                  <a:lnTo>
                    <a:pt x="6198" y="920"/>
                  </a:lnTo>
                  <a:lnTo>
                    <a:pt x="6139" y="880"/>
                  </a:lnTo>
                  <a:lnTo>
                    <a:pt x="6080" y="820"/>
                  </a:lnTo>
                  <a:lnTo>
                    <a:pt x="6019" y="780"/>
                  </a:lnTo>
                  <a:lnTo>
                    <a:pt x="5958" y="720"/>
                  </a:lnTo>
                  <a:lnTo>
                    <a:pt x="5832" y="640"/>
                  </a:lnTo>
                  <a:lnTo>
                    <a:pt x="5704" y="560"/>
                  </a:lnTo>
                  <a:lnTo>
                    <a:pt x="5572" y="480"/>
                  </a:lnTo>
                  <a:lnTo>
                    <a:pt x="5369" y="360"/>
                  </a:lnTo>
                  <a:lnTo>
                    <a:pt x="5300" y="340"/>
                  </a:lnTo>
                  <a:lnTo>
                    <a:pt x="5230" y="300"/>
                  </a:lnTo>
                  <a:lnTo>
                    <a:pt x="5160" y="280"/>
                  </a:lnTo>
                  <a:lnTo>
                    <a:pt x="5089" y="240"/>
                  </a:lnTo>
                  <a:lnTo>
                    <a:pt x="5018" y="220"/>
                  </a:lnTo>
                  <a:lnTo>
                    <a:pt x="4946" y="200"/>
                  </a:lnTo>
                  <a:lnTo>
                    <a:pt x="4873" y="160"/>
                  </a:lnTo>
                  <a:lnTo>
                    <a:pt x="4502" y="60"/>
                  </a:lnTo>
                  <a:lnTo>
                    <a:pt x="4427" y="60"/>
                  </a:lnTo>
                  <a:lnTo>
                    <a:pt x="4275" y="20"/>
                  </a:lnTo>
                  <a:lnTo>
                    <a:pt x="4198" y="20"/>
                  </a:lnTo>
                  <a:lnTo>
                    <a:pt x="4121" y="0"/>
                  </a:lnTo>
                  <a:lnTo>
                    <a:pt x="3341" y="0"/>
                  </a:lnTo>
                  <a:lnTo>
                    <a:pt x="3264" y="20"/>
                  </a:lnTo>
                  <a:lnTo>
                    <a:pt x="3188" y="20"/>
                  </a:lnTo>
                  <a:lnTo>
                    <a:pt x="3036" y="60"/>
                  </a:lnTo>
                  <a:lnTo>
                    <a:pt x="2960" y="60"/>
                  </a:lnTo>
                  <a:lnTo>
                    <a:pt x="2590" y="160"/>
                  </a:lnTo>
                  <a:lnTo>
                    <a:pt x="2517" y="200"/>
                  </a:lnTo>
                  <a:lnTo>
                    <a:pt x="2374" y="240"/>
                  </a:lnTo>
                  <a:lnTo>
                    <a:pt x="2303" y="280"/>
                  </a:lnTo>
                  <a:lnTo>
                    <a:pt x="2232" y="300"/>
                  </a:lnTo>
                  <a:lnTo>
                    <a:pt x="2163" y="340"/>
                  </a:lnTo>
                  <a:lnTo>
                    <a:pt x="2094" y="360"/>
                  </a:lnTo>
                  <a:lnTo>
                    <a:pt x="1891" y="480"/>
                  </a:lnTo>
                  <a:lnTo>
                    <a:pt x="1759" y="560"/>
                  </a:lnTo>
                  <a:lnTo>
                    <a:pt x="1630" y="640"/>
                  </a:lnTo>
                  <a:lnTo>
                    <a:pt x="1505" y="720"/>
                  </a:lnTo>
                  <a:lnTo>
                    <a:pt x="1443" y="780"/>
                  </a:lnTo>
                  <a:lnTo>
                    <a:pt x="1383" y="820"/>
                  </a:lnTo>
                  <a:lnTo>
                    <a:pt x="1323" y="880"/>
                  </a:lnTo>
                  <a:lnTo>
                    <a:pt x="1264" y="920"/>
                  </a:lnTo>
                  <a:lnTo>
                    <a:pt x="1206" y="980"/>
                  </a:lnTo>
                  <a:lnTo>
                    <a:pt x="1149" y="1020"/>
                  </a:lnTo>
                  <a:lnTo>
                    <a:pt x="1093" y="1080"/>
                  </a:lnTo>
                  <a:lnTo>
                    <a:pt x="1038" y="1140"/>
                  </a:lnTo>
                  <a:lnTo>
                    <a:pt x="985" y="1200"/>
                  </a:lnTo>
                  <a:lnTo>
                    <a:pt x="932" y="1260"/>
                  </a:lnTo>
                  <a:lnTo>
                    <a:pt x="881" y="1320"/>
                  </a:lnTo>
                  <a:lnTo>
                    <a:pt x="831" y="1380"/>
                  </a:lnTo>
                  <a:lnTo>
                    <a:pt x="783" y="1440"/>
                  </a:lnTo>
                  <a:lnTo>
                    <a:pt x="736" y="1500"/>
                  </a:lnTo>
                  <a:lnTo>
                    <a:pt x="691" y="1560"/>
                  </a:lnTo>
                  <a:lnTo>
                    <a:pt x="646" y="1620"/>
                  </a:lnTo>
                  <a:lnTo>
                    <a:pt x="604" y="1680"/>
                  </a:lnTo>
                  <a:lnTo>
                    <a:pt x="562" y="1740"/>
                  </a:lnTo>
                  <a:lnTo>
                    <a:pt x="522" y="1820"/>
                  </a:lnTo>
                  <a:lnTo>
                    <a:pt x="484" y="1880"/>
                  </a:lnTo>
                  <a:lnTo>
                    <a:pt x="446" y="1940"/>
                  </a:lnTo>
                  <a:lnTo>
                    <a:pt x="411" y="2020"/>
                  </a:lnTo>
                  <a:lnTo>
                    <a:pt x="376" y="2080"/>
                  </a:lnTo>
                  <a:lnTo>
                    <a:pt x="344" y="2160"/>
                  </a:lnTo>
                  <a:lnTo>
                    <a:pt x="312" y="2220"/>
                  </a:lnTo>
                  <a:lnTo>
                    <a:pt x="282" y="2300"/>
                  </a:lnTo>
                  <a:lnTo>
                    <a:pt x="254" y="2360"/>
                  </a:lnTo>
                  <a:lnTo>
                    <a:pt x="227" y="2440"/>
                  </a:lnTo>
                  <a:lnTo>
                    <a:pt x="201" y="2500"/>
                  </a:lnTo>
                  <a:lnTo>
                    <a:pt x="177" y="2580"/>
                  </a:lnTo>
                  <a:lnTo>
                    <a:pt x="155" y="2660"/>
                  </a:lnTo>
                  <a:lnTo>
                    <a:pt x="133" y="2720"/>
                  </a:lnTo>
                  <a:lnTo>
                    <a:pt x="114" y="2800"/>
                  </a:lnTo>
                  <a:lnTo>
                    <a:pt x="96" y="2880"/>
                  </a:lnTo>
                  <a:lnTo>
                    <a:pt x="79" y="2940"/>
                  </a:lnTo>
                  <a:lnTo>
                    <a:pt x="64" y="3020"/>
                  </a:lnTo>
                  <a:lnTo>
                    <a:pt x="51" y="3100"/>
                  </a:lnTo>
                  <a:lnTo>
                    <a:pt x="39" y="3180"/>
                  </a:lnTo>
                  <a:lnTo>
                    <a:pt x="29" y="3260"/>
                  </a:lnTo>
                  <a:lnTo>
                    <a:pt x="20" y="3340"/>
                  </a:lnTo>
                  <a:lnTo>
                    <a:pt x="13" y="3400"/>
                  </a:lnTo>
                  <a:lnTo>
                    <a:pt x="7" y="3480"/>
                  </a:lnTo>
                  <a:lnTo>
                    <a:pt x="3" y="3560"/>
                  </a:lnTo>
                  <a:lnTo>
                    <a:pt x="1" y="3640"/>
                  </a:lnTo>
                  <a:lnTo>
                    <a:pt x="0" y="3720"/>
                  </a:lnTo>
                  <a:lnTo>
                    <a:pt x="1" y="3800"/>
                  </a:lnTo>
                  <a:lnTo>
                    <a:pt x="3" y="3880"/>
                  </a:lnTo>
                  <a:lnTo>
                    <a:pt x="7" y="3960"/>
                  </a:lnTo>
                  <a:lnTo>
                    <a:pt x="13" y="4040"/>
                  </a:lnTo>
                  <a:lnTo>
                    <a:pt x="20" y="4120"/>
                  </a:lnTo>
                  <a:lnTo>
                    <a:pt x="29" y="4180"/>
                  </a:lnTo>
                  <a:lnTo>
                    <a:pt x="39" y="4260"/>
                  </a:lnTo>
                  <a:lnTo>
                    <a:pt x="51" y="4340"/>
                  </a:lnTo>
                  <a:lnTo>
                    <a:pt x="64" y="4420"/>
                  </a:lnTo>
                  <a:lnTo>
                    <a:pt x="79" y="4500"/>
                  </a:lnTo>
                  <a:lnTo>
                    <a:pt x="96" y="4560"/>
                  </a:lnTo>
                  <a:lnTo>
                    <a:pt x="114" y="4640"/>
                  </a:lnTo>
                  <a:lnTo>
                    <a:pt x="133" y="4720"/>
                  </a:lnTo>
                  <a:lnTo>
                    <a:pt x="155" y="4780"/>
                  </a:lnTo>
                  <a:lnTo>
                    <a:pt x="177" y="4860"/>
                  </a:lnTo>
                  <a:lnTo>
                    <a:pt x="201" y="4940"/>
                  </a:lnTo>
                  <a:lnTo>
                    <a:pt x="227" y="5000"/>
                  </a:lnTo>
                  <a:lnTo>
                    <a:pt x="254" y="5080"/>
                  </a:lnTo>
                  <a:lnTo>
                    <a:pt x="282" y="5140"/>
                  </a:lnTo>
                  <a:lnTo>
                    <a:pt x="312" y="5220"/>
                  </a:lnTo>
                  <a:lnTo>
                    <a:pt x="344" y="5280"/>
                  </a:lnTo>
                  <a:lnTo>
                    <a:pt x="376" y="5360"/>
                  </a:lnTo>
                  <a:lnTo>
                    <a:pt x="411" y="5420"/>
                  </a:lnTo>
                  <a:lnTo>
                    <a:pt x="446" y="5500"/>
                  </a:lnTo>
                  <a:lnTo>
                    <a:pt x="484" y="5560"/>
                  </a:lnTo>
                  <a:lnTo>
                    <a:pt x="522" y="5620"/>
                  </a:lnTo>
                  <a:lnTo>
                    <a:pt x="562" y="5700"/>
                  </a:lnTo>
                  <a:lnTo>
                    <a:pt x="604" y="5760"/>
                  </a:lnTo>
                  <a:lnTo>
                    <a:pt x="646" y="5820"/>
                  </a:lnTo>
                  <a:lnTo>
                    <a:pt x="691" y="5880"/>
                  </a:lnTo>
                  <a:lnTo>
                    <a:pt x="736" y="5940"/>
                  </a:lnTo>
                  <a:lnTo>
                    <a:pt x="783" y="6000"/>
                  </a:lnTo>
                  <a:lnTo>
                    <a:pt x="831" y="6060"/>
                  </a:lnTo>
                  <a:lnTo>
                    <a:pt x="881" y="6120"/>
                  </a:lnTo>
                  <a:lnTo>
                    <a:pt x="932" y="6180"/>
                  </a:lnTo>
                  <a:lnTo>
                    <a:pt x="985" y="6240"/>
                  </a:lnTo>
                  <a:lnTo>
                    <a:pt x="1038" y="6300"/>
                  </a:lnTo>
                  <a:lnTo>
                    <a:pt x="1093" y="6360"/>
                  </a:lnTo>
                  <a:lnTo>
                    <a:pt x="1149" y="6420"/>
                  </a:lnTo>
                  <a:lnTo>
                    <a:pt x="1206" y="6460"/>
                  </a:lnTo>
                  <a:lnTo>
                    <a:pt x="1264" y="6520"/>
                  </a:lnTo>
                  <a:lnTo>
                    <a:pt x="1323" y="6580"/>
                  </a:lnTo>
                  <a:lnTo>
                    <a:pt x="1443" y="6660"/>
                  </a:lnTo>
                  <a:lnTo>
                    <a:pt x="1505" y="6720"/>
                  </a:lnTo>
                  <a:lnTo>
                    <a:pt x="1630" y="6800"/>
                  </a:lnTo>
                  <a:lnTo>
                    <a:pt x="1694" y="6840"/>
                  </a:lnTo>
                  <a:lnTo>
                    <a:pt x="1759" y="6900"/>
                  </a:lnTo>
                  <a:lnTo>
                    <a:pt x="1825" y="6940"/>
                  </a:lnTo>
                  <a:lnTo>
                    <a:pt x="1891" y="6960"/>
                  </a:lnTo>
                  <a:lnTo>
                    <a:pt x="2094" y="7080"/>
                  </a:lnTo>
                  <a:lnTo>
                    <a:pt x="2163" y="7100"/>
                  </a:lnTo>
                  <a:lnTo>
                    <a:pt x="2303" y="7180"/>
                  </a:lnTo>
                  <a:lnTo>
                    <a:pt x="2445" y="7220"/>
                  </a:lnTo>
                  <a:lnTo>
                    <a:pt x="2517" y="7260"/>
                  </a:lnTo>
                  <a:lnTo>
                    <a:pt x="2960" y="7380"/>
                  </a:lnTo>
                  <a:lnTo>
                    <a:pt x="3036" y="7380"/>
                  </a:lnTo>
                  <a:lnTo>
                    <a:pt x="3188" y="7420"/>
                  </a:lnTo>
                  <a:lnTo>
                    <a:pt x="3264" y="7420"/>
                  </a:lnTo>
                  <a:lnTo>
                    <a:pt x="3341" y="7440"/>
                  </a:lnTo>
                  <a:lnTo>
                    <a:pt x="3575" y="7440"/>
                  </a:lnTo>
                  <a:lnTo>
                    <a:pt x="3653" y="7460"/>
                  </a:lnTo>
                  <a:lnTo>
                    <a:pt x="3810" y="7460"/>
                  </a:lnTo>
                  <a:lnTo>
                    <a:pt x="3888" y="7440"/>
                  </a:lnTo>
                  <a:lnTo>
                    <a:pt x="4121" y="7440"/>
                  </a:lnTo>
                  <a:lnTo>
                    <a:pt x="4198" y="7420"/>
                  </a:lnTo>
                  <a:lnTo>
                    <a:pt x="4275" y="7420"/>
                  </a:lnTo>
                  <a:lnTo>
                    <a:pt x="4427" y="7380"/>
                  </a:lnTo>
                  <a:lnTo>
                    <a:pt x="4502" y="7380"/>
                  </a:lnTo>
                  <a:lnTo>
                    <a:pt x="4946" y="7260"/>
                  </a:lnTo>
                  <a:lnTo>
                    <a:pt x="5018" y="7220"/>
                  </a:lnTo>
                  <a:lnTo>
                    <a:pt x="5160" y="7180"/>
                  </a:lnTo>
                  <a:lnTo>
                    <a:pt x="5300" y="7100"/>
                  </a:lnTo>
                  <a:lnTo>
                    <a:pt x="5369" y="7080"/>
                  </a:lnTo>
                  <a:lnTo>
                    <a:pt x="5572" y="6960"/>
                  </a:lnTo>
                  <a:lnTo>
                    <a:pt x="5638" y="6940"/>
                  </a:lnTo>
                  <a:lnTo>
                    <a:pt x="5704" y="6900"/>
                  </a:lnTo>
                  <a:lnTo>
                    <a:pt x="5768" y="6840"/>
                  </a:lnTo>
                  <a:lnTo>
                    <a:pt x="5832" y="6800"/>
                  </a:lnTo>
                  <a:lnTo>
                    <a:pt x="5958" y="6720"/>
                  </a:lnTo>
                  <a:lnTo>
                    <a:pt x="6019" y="6660"/>
                  </a:lnTo>
                  <a:lnTo>
                    <a:pt x="6139" y="6580"/>
                  </a:lnTo>
                  <a:lnTo>
                    <a:pt x="6198" y="6520"/>
                  </a:lnTo>
                  <a:lnTo>
                    <a:pt x="6256" y="6460"/>
                  </a:lnTo>
                  <a:lnTo>
                    <a:pt x="6313" y="6420"/>
                  </a:lnTo>
                  <a:lnTo>
                    <a:pt x="6369" y="6360"/>
                  </a:lnTo>
                  <a:lnTo>
                    <a:pt x="6424" y="6300"/>
                  </a:lnTo>
                  <a:lnTo>
                    <a:pt x="6478" y="6240"/>
                  </a:lnTo>
                  <a:lnTo>
                    <a:pt x="6530" y="6180"/>
                  </a:lnTo>
                  <a:lnTo>
                    <a:pt x="6581" y="6120"/>
                  </a:lnTo>
                  <a:lnTo>
                    <a:pt x="6631" y="6060"/>
                  </a:lnTo>
                  <a:lnTo>
                    <a:pt x="6679" y="6000"/>
                  </a:lnTo>
                  <a:lnTo>
                    <a:pt x="6726" y="5940"/>
                  </a:lnTo>
                  <a:lnTo>
                    <a:pt x="6772" y="5880"/>
                  </a:lnTo>
                  <a:lnTo>
                    <a:pt x="6816" y="5820"/>
                  </a:lnTo>
                  <a:lnTo>
                    <a:pt x="6859" y="5760"/>
                  </a:lnTo>
                  <a:lnTo>
                    <a:pt x="6900" y="5700"/>
                  </a:lnTo>
                  <a:lnTo>
                    <a:pt x="6940" y="5620"/>
                  </a:lnTo>
                  <a:lnTo>
                    <a:pt x="6979" y="5560"/>
                  </a:lnTo>
                  <a:lnTo>
                    <a:pt x="7016" y="5500"/>
                  </a:lnTo>
                  <a:lnTo>
                    <a:pt x="7052" y="5420"/>
                  </a:lnTo>
                  <a:lnTo>
                    <a:pt x="7086" y="5360"/>
                  </a:lnTo>
                  <a:lnTo>
                    <a:pt x="7119" y="5280"/>
                  </a:lnTo>
                  <a:lnTo>
                    <a:pt x="7150" y="5220"/>
                  </a:lnTo>
                  <a:lnTo>
                    <a:pt x="7180" y="5140"/>
                  </a:lnTo>
                  <a:lnTo>
                    <a:pt x="7209" y="5080"/>
                  </a:lnTo>
                  <a:lnTo>
                    <a:pt x="7236" y="5000"/>
                  </a:lnTo>
                  <a:lnTo>
                    <a:pt x="7261" y="4940"/>
                  </a:lnTo>
                  <a:lnTo>
                    <a:pt x="7286" y="4860"/>
                  </a:lnTo>
                  <a:lnTo>
                    <a:pt x="7308" y="4780"/>
                  </a:lnTo>
                  <a:lnTo>
                    <a:pt x="7329" y="4720"/>
                  </a:lnTo>
                  <a:lnTo>
                    <a:pt x="7349" y="4640"/>
                  </a:lnTo>
                  <a:lnTo>
                    <a:pt x="7367" y="4560"/>
                  </a:lnTo>
                  <a:lnTo>
                    <a:pt x="7383" y="4500"/>
                  </a:lnTo>
                  <a:lnTo>
                    <a:pt x="7398" y="4420"/>
                  </a:lnTo>
                  <a:lnTo>
                    <a:pt x="7412" y="4340"/>
                  </a:lnTo>
                  <a:lnTo>
                    <a:pt x="7423" y="4260"/>
                  </a:lnTo>
                  <a:lnTo>
                    <a:pt x="7434" y="4180"/>
                  </a:lnTo>
                  <a:lnTo>
                    <a:pt x="7442" y="4120"/>
                  </a:lnTo>
                  <a:lnTo>
                    <a:pt x="7450" y="4040"/>
                  </a:lnTo>
                  <a:lnTo>
                    <a:pt x="7455" y="3960"/>
                  </a:lnTo>
                  <a:lnTo>
                    <a:pt x="7459" y="3880"/>
                  </a:lnTo>
                  <a:lnTo>
                    <a:pt x="7462" y="3800"/>
                  </a:lnTo>
                  <a:lnTo>
                    <a:pt x="7462" y="3720"/>
                  </a:lnTo>
                  <a:close/>
                </a:path>
              </a:pathLst>
            </a:custGeom>
            <a:solidFill>
              <a:srgbClr val="1D1B4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3"/>
            <p:cNvSpPr/>
            <p:nvPr/>
          </p:nvSpPr>
          <p:spPr>
            <a:xfrm>
              <a:off x="11716" y="-2287"/>
              <a:ext cx="6657" cy="6657"/>
            </a:xfrm>
            <a:custGeom>
              <a:avLst/>
              <a:gdLst/>
              <a:ahLst/>
              <a:cxnLst/>
              <a:rect l="l" t="t" r="r" b="b"/>
              <a:pathLst>
                <a:path w="6657" h="6657" extrusionOk="0">
                  <a:moveTo>
                    <a:pt x="3328" y="6656"/>
                  </a:moveTo>
                  <a:lnTo>
                    <a:pt x="3251" y="6656"/>
                  </a:lnTo>
                  <a:lnTo>
                    <a:pt x="3175" y="6653"/>
                  </a:lnTo>
                  <a:lnTo>
                    <a:pt x="3100" y="6649"/>
                  </a:lnTo>
                  <a:lnTo>
                    <a:pt x="3025" y="6643"/>
                  </a:lnTo>
                  <a:lnTo>
                    <a:pt x="2950" y="6635"/>
                  </a:lnTo>
                  <a:lnTo>
                    <a:pt x="2876" y="6626"/>
                  </a:lnTo>
                  <a:lnTo>
                    <a:pt x="2803" y="6615"/>
                  </a:lnTo>
                  <a:lnTo>
                    <a:pt x="2729" y="6603"/>
                  </a:lnTo>
                  <a:lnTo>
                    <a:pt x="2657" y="6589"/>
                  </a:lnTo>
                  <a:lnTo>
                    <a:pt x="2585" y="6573"/>
                  </a:lnTo>
                  <a:lnTo>
                    <a:pt x="2514" y="6556"/>
                  </a:lnTo>
                  <a:lnTo>
                    <a:pt x="2443" y="6538"/>
                  </a:lnTo>
                  <a:lnTo>
                    <a:pt x="2373" y="6517"/>
                  </a:lnTo>
                  <a:lnTo>
                    <a:pt x="2303" y="6496"/>
                  </a:lnTo>
                  <a:lnTo>
                    <a:pt x="2235" y="6473"/>
                  </a:lnTo>
                  <a:lnTo>
                    <a:pt x="2166" y="6448"/>
                  </a:lnTo>
                  <a:lnTo>
                    <a:pt x="2099" y="6422"/>
                  </a:lnTo>
                  <a:lnTo>
                    <a:pt x="2032" y="6395"/>
                  </a:lnTo>
                  <a:lnTo>
                    <a:pt x="1966" y="6366"/>
                  </a:lnTo>
                  <a:lnTo>
                    <a:pt x="1901" y="6336"/>
                  </a:lnTo>
                  <a:lnTo>
                    <a:pt x="1837" y="6305"/>
                  </a:lnTo>
                  <a:lnTo>
                    <a:pt x="1773" y="6272"/>
                  </a:lnTo>
                  <a:lnTo>
                    <a:pt x="1710" y="6238"/>
                  </a:lnTo>
                  <a:lnTo>
                    <a:pt x="1648" y="6202"/>
                  </a:lnTo>
                  <a:lnTo>
                    <a:pt x="1587" y="6165"/>
                  </a:lnTo>
                  <a:lnTo>
                    <a:pt x="1526" y="6127"/>
                  </a:lnTo>
                  <a:lnTo>
                    <a:pt x="1467" y="6088"/>
                  </a:lnTo>
                  <a:lnTo>
                    <a:pt x="1408" y="6048"/>
                  </a:lnTo>
                  <a:lnTo>
                    <a:pt x="1351" y="6006"/>
                  </a:lnTo>
                  <a:lnTo>
                    <a:pt x="1294" y="5963"/>
                  </a:lnTo>
                  <a:lnTo>
                    <a:pt x="1238" y="5919"/>
                  </a:lnTo>
                  <a:lnTo>
                    <a:pt x="1183" y="5874"/>
                  </a:lnTo>
                  <a:lnTo>
                    <a:pt x="1130" y="5827"/>
                  </a:lnTo>
                  <a:lnTo>
                    <a:pt x="1077" y="5780"/>
                  </a:lnTo>
                  <a:lnTo>
                    <a:pt x="1025" y="5731"/>
                  </a:lnTo>
                  <a:lnTo>
                    <a:pt x="974" y="5682"/>
                  </a:lnTo>
                  <a:lnTo>
                    <a:pt x="925" y="5631"/>
                  </a:lnTo>
                  <a:lnTo>
                    <a:pt x="876" y="5579"/>
                  </a:lnTo>
                  <a:lnTo>
                    <a:pt x="829" y="5526"/>
                  </a:lnTo>
                  <a:lnTo>
                    <a:pt x="782" y="5473"/>
                  </a:lnTo>
                  <a:lnTo>
                    <a:pt x="737" y="5418"/>
                  </a:lnTo>
                  <a:lnTo>
                    <a:pt x="693" y="5362"/>
                  </a:lnTo>
                  <a:lnTo>
                    <a:pt x="650" y="5305"/>
                  </a:lnTo>
                  <a:lnTo>
                    <a:pt x="608" y="5248"/>
                  </a:lnTo>
                  <a:lnTo>
                    <a:pt x="568" y="5189"/>
                  </a:lnTo>
                  <a:lnTo>
                    <a:pt x="529" y="5130"/>
                  </a:lnTo>
                  <a:lnTo>
                    <a:pt x="491" y="5069"/>
                  </a:lnTo>
                  <a:lnTo>
                    <a:pt x="454" y="5008"/>
                  </a:lnTo>
                  <a:lnTo>
                    <a:pt x="418" y="4946"/>
                  </a:lnTo>
                  <a:lnTo>
                    <a:pt x="384" y="4883"/>
                  </a:lnTo>
                  <a:lnTo>
                    <a:pt x="351" y="4819"/>
                  </a:lnTo>
                  <a:lnTo>
                    <a:pt x="320" y="4755"/>
                  </a:lnTo>
                  <a:lnTo>
                    <a:pt x="290" y="4690"/>
                  </a:lnTo>
                  <a:lnTo>
                    <a:pt x="261" y="4624"/>
                  </a:lnTo>
                  <a:lnTo>
                    <a:pt x="234" y="4557"/>
                  </a:lnTo>
                  <a:lnTo>
                    <a:pt x="208" y="4490"/>
                  </a:lnTo>
                  <a:lnTo>
                    <a:pt x="183" y="4421"/>
                  </a:lnTo>
                  <a:lnTo>
                    <a:pt x="160" y="4353"/>
                  </a:lnTo>
                  <a:lnTo>
                    <a:pt x="139" y="4283"/>
                  </a:lnTo>
                  <a:lnTo>
                    <a:pt x="118" y="4213"/>
                  </a:lnTo>
                  <a:lnTo>
                    <a:pt x="100" y="4142"/>
                  </a:lnTo>
                  <a:lnTo>
                    <a:pt x="83" y="4071"/>
                  </a:lnTo>
                  <a:lnTo>
                    <a:pt x="67" y="3999"/>
                  </a:lnTo>
                  <a:lnTo>
                    <a:pt x="53" y="3927"/>
                  </a:lnTo>
                  <a:lnTo>
                    <a:pt x="41" y="3853"/>
                  </a:lnTo>
                  <a:lnTo>
                    <a:pt x="30" y="3780"/>
                  </a:lnTo>
                  <a:lnTo>
                    <a:pt x="21" y="3706"/>
                  </a:lnTo>
                  <a:lnTo>
                    <a:pt x="13" y="3631"/>
                  </a:lnTo>
                  <a:lnTo>
                    <a:pt x="7" y="3556"/>
                  </a:lnTo>
                  <a:lnTo>
                    <a:pt x="3" y="3481"/>
                  </a:lnTo>
                  <a:lnTo>
                    <a:pt x="0" y="3405"/>
                  </a:lnTo>
                  <a:lnTo>
                    <a:pt x="0" y="3328"/>
                  </a:lnTo>
                  <a:lnTo>
                    <a:pt x="0" y="3252"/>
                  </a:lnTo>
                  <a:lnTo>
                    <a:pt x="3" y="3176"/>
                  </a:lnTo>
                  <a:lnTo>
                    <a:pt x="7" y="3100"/>
                  </a:lnTo>
                  <a:lnTo>
                    <a:pt x="13" y="3025"/>
                  </a:lnTo>
                  <a:lnTo>
                    <a:pt x="21" y="2951"/>
                  </a:lnTo>
                  <a:lnTo>
                    <a:pt x="30" y="2877"/>
                  </a:lnTo>
                  <a:lnTo>
                    <a:pt x="41" y="2803"/>
                  </a:lnTo>
                  <a:lnTo>
                    <a:pt x="53" y="2730"/>
                  </a:lnTo>
                  <a:lnTo>
                    <a:pt x="67" y="2658"/>
                  </a:lnTo>
                  <a:lnTo>
                    <a:pt x="83" y="2586"/>
                  </a:lnTo>
                  <a:lnTo>
                    <a:pt x="100" y="2514"/>
                  </a:lnTo>
                  <a:lnTo>
                    <a:pt x="118" y="2444"/>
                  </a:lnTo>
                  <a:lnTo>
                    <a:pt x="139" y="2373"/>
                  </a:lnTo>
                  <a:lnTo>
                    <a:pt x="160" y="2304"/>
                  </a:lnTo>
                  <a:lnTo>
                    <a:pt x="183" y="2235"/>
                  </a:lnTo>
                  <a:lnTo>
                    <a:pt x="208" y="2167"/>
                  </a:lnTo>
                  <a:lnTo>
                    <a:pt x="234" y="2100"/>
                  </a:lnTo>
                  <a:lnTo>
                    <a:pt x="261" y="2033"/>
                  </a:lnTo>
                  <a:lnTo>
                    <a:pt x="290" y="1967"/>
                  </a:lnTo>
                  <a:lnTo>
                    <a:pt x="320" y="1902"/>
                  </a:lnTo>
                  <a:lnTo>
                    <a:pt x="351" y="1837"/>
                  </a:lnTo>
                  <a:lnTo>
                    <a:pt x="384" y="1773"/>
                  </a:lnTo>
                  <a:lnTo>
                    <a:pt x="418" y="1711"/>
                  </a:lnTo>
                  <a:lnTo>
                    <a:pt x="454" y="1648"/>
                  </a:lnTo>
                  <a:lnTo>
                    <a:pt x="491" y="1587"/>
                  </a:lnTo>
                  <a:lnTo>
                    <a:pt x="529" y="1527"/>
                  </a:lnTo>
                  <a:lnTo>
                    <a:pt x="568" y="1467"/>
                  </a:lnTo>
                  <a:lnTo>
                    <a:pt x="608" y="1409"/>
                  </a:lnTo>
                  <a:lnTo>
                    <a:pt x="650" y="1351"/>
                  </a:lnTo>
                  <a:lnTo>
                    <a:pt x="693" y="1295"/>
                  </a:lnTo>
                  <a:lnTo>
                    <a:pt x="737" y="1239"/>
                  </a:lnTo>
                  <a:lnTo>
                    <a:pt x="782" y="1184"/>
                  </a:lnTo>
                  <a:lnTo>
                    <a:pt x="829" y="1130"/>
                  </a:lnTo>
                  <a:lnTo>
                    <a:pt x="876" y="1077"/>
                  </a:lnTo>
                  <a:lnTo>
                    <a:pt x="925" y="1026"/>
                  </a:lnTo>
                  <a:lnTo>
                    <a:pt x="974" y="975"/>
                  </a:lnTo>
                  <a:lnTo>
                    <a:pt x="1025" y="925"/>
                  </a:lnTo>
                  <a:lnTo>
                    <a:pt x="1077" y="877"/>
                  </a:lnTo>
                  <a:lnTo>
                    <a:pt x="1130" y="829"/>
                  </a:lnTo>
                  <a:lnTo>
                    <a:pt x="1183" y="783"/>
                  </a:lnTo>
                  <a:lnTo>
                    <a:pt x="1238" y="738"/>
                  </a:lnTo>
                  <a:lnTo>
                    <a:pt x="1294" y="694"/>
                  </a:lnTo>
                  <a:lnTo>
                    <a:pt x="1351" y="651"/>
                  </a:lnTo>
                  <a:lnTo>
                    <a:pt x="1408" y="609"/>
                  </a:lnTo>
                  <a:lnTo>
                    <a:pt x="1467" y="569"/>
                  </a:lnTo>
                  <a:lnTo>
                    <a:pt x="1526" y="529"/>
                  </a:lnTo>
                  <a:lnTo>
                    <a:pt x="1587" y="491"/>
                  </a:lnTo>
                  <a:lnTo>
                    <a:pt x="1648" y="455"/>
                  </a:lnTo>
                  <a:lnTo>
                    <a:pt x="1710" y="419"/>
                  </a:lnTo>
                  <a:lnTo>
                    <a:pt x="1773" y="385"/>
                  </a:lnTo>
                  <a:lnTo>
                    <a:pt x="1837" y="352"/>
                  </a:lnTo>
                  <a:lnTo>
                    <a:pt x="1901" y="321"/>
                  </a:lnTo>
                  <a:lnTo>
                    <a:pt x="1966" y="290"/>
                  </a:lnTo>
                  <a:lnTo>
                    <a:pt x="2032" y="262"/>
                  </a:lnTo>
                  <a:lnTo>
                    <a:pt x="2099" y="234"/>
                  </a:lnTo>
                  <a:lnTo>
                    <a:pt x="2166" y="208"/>
                  </a:lnTo>
                  <a:lnTo>
                    <a:pt x="2235" y="184"/>
                  </a:lnTo>
                  <a:lnTo>
                    <a:pt x="2303" y="161"/>
                  </a:lnTo>
                  <a:lnTo>
                    <a:pt x="2373" y="139"/>
                  </a:lnTo>
                  <a:lnTo>
                    <a:pt x="2443" y="119"/>
                  </a:lnTo>
                  <a:lnTo>
                    <a:pt x="2514" y="100"/>
                  </a:lnTo>
                  <a:lnTo>
                    <a:pt x="2585" y="83"/>
                  </a:lnTo>
                  <a:lnTo>
                    <a:pt x="2657" y="68"/>
                  </a:lnTo>
                  <a:lnTo>
                    <a:pt x="2729" y="54"/>
                  </a:lnTo>
                  <a:lnTo>
                    <a:pt x="2803" y="41"/>
                  </a:lnTo>
                  <a:lnTo>
                    <a:pt x="2876" y="30"/>
                  </a:lnTo>
                  <a:lnTo>
                    <a:pt x="2950" y="21"/>
                  </a:lnTo>
                  <a:lnTo>
                    <a:pt x="3025" y="14"/>
                  </a:lnTo>
                  <a:lnTo>
                    <a:pt x="3100" y="8"/>
                  </a:lnTo>
                  <a:lnTo>
                    <a:pt x="3175" y="4"/>
                  </a:lnTo>
                  <a:lnTo>
                    <a:pt x="3251" y="1"/>
                  </a:lnTo>
                  <a:lnTo>
                    <a:pt x="3328" y="0"/>
                  </a:lnTo>
                  <a:lnTo>
                    <a:pt x="3404" y="1"/>
                  </a:lnTo>
                  <a:lnTo>
                    <a:pt x="3480" y="4"/>
                  </a:lnTo>
                  <a:lnTo>
                    <a:pt x="3556" y="8"/>
                  </a:lnTo>
                  <a:lnTo>
                    <a:pt x="3631" y="14"/>
                  </a:lnTo>
                  <a:lnTo>
                    <a:pt x="3705" y="21"/>
                  </a:lnTo>
                  <a:lnTo>
                    <a:pt x="3779" y="30"/>
                  </a:lnTo>
                  <a:lnTo>
                    <a:pt x="3853" y="41"/>
                  </a:lnTo>
                  <a:lnTo>
                    <a:pt x="3926" y="54"/>
                  </a:lnTo>
                  <a:lnTo>
                    <a:pt x="3998" y="68"/>
                  </a:lnTo>
                  <a:lnTo>
                    <a:pt x="4070" y="83"/>
                  </a:lnTo>
                  <a:lnTo>
                    <a:pt x="4142" y="100"/>
                  </a:lnTo>
                  <a:lnTo>
                    <a:pt x="4212" y="119"/>
                  </a:lnTo>
                  <a:lnTo>
                    <a:pt x="4283" y="139"/>
                  </a:lnTo>
                  <a:lnTo>
                    <a:pt x="4352" y="161"/>
                  </a:lnTo>
                  <a:lnTo>
                    <a:pt x="4421" y="184"/>
                  </a:lnTo>
                  <a:lnTo>
                    <a:pt x="4489" y="208"/>
                  </a:lnTo>
                  <a:lnTo>
                    <a:pt x="4556" y="234"/>
                  </a:lnTo>
                  <a:lnTo>
                    <a:pt x="4623" y="262"/>
                  </a:lnTo>
                  <a:lnTo>
                    <a:pt x="4689" y="290"/>
                  </a:lnTo>
                  <a:lnTo>
                    <a:pt x="4754" y="321"/>
                  </a:lnTo>
                  <a:lnTo>
                    <a:pt x="4819" y="352"/>
                  </a:lnTo>
                  <a:lnTo>
                    <a:pt x="4883" y="385"/>
                  </a:lnTo>
                  <a:lnTo>
                    <a:pt x="4945" y="419"/>
                  </a:lnTo>
                  <a:lnTo>
                    <a:pt x="5008" y="455"/>
                  </a:lnTo>
                  <a:lnTo>
                    <a:pt x="5069" y="491"/>
                  </a:lnTo>
                  <a:lnTo>
                    <a:pt x="5129" y="529"/>
                  </a:lnTo>
                  <a:lnTo>
                    <a:pt x="5189" y="569"/>
                  </a:lnTo>
                  <a:lnTo>
                    <a:pt x="5247" y="609"/>
                  </a:lnTo>
                  <a:lnTo>
                    <a:pt x="5305" y="651"/>
                  </a:lnTo>
                  <a:lnTo>
                    <a:pt x="5361" y="694"/>
                  </a:lnTo>
                  <a:lnTo>
                    <a:pt x="5417" y="738"/>
                  </a:lnTo>
                  <a:lnTo>
                    <a:pt x="5472" y="783"/>
                  </a:lnTo>
                  <a:lnTo>
                    <a:pt x="5526" y="829"/>
                  </a:lnTo>
                  <a:lnTo>
                    <a:pt x="5579" y="877"/>
                  </a:lnTo>
                  <a:lnTo>
                    <a:pt x="5630" y="925"/>
                  </a:lnTo>
                  <a:lnTo>
                    <a:pt x="5681" y="975"/>
                  </a:lnTo>
                  <a:lnTo>
                    <a:pt x="5731" y="1026"/>
                  </a:lnTo>
                  <a:lnTo>
                    <a:pt x="5779" y="1077"/>
                  </a:lnTo>
                  <a:lnTo>
                    <a:pt x="5827" y="1130"/>
                  </a:lnTo>
                  <a:lnTo>
                    <a:pt x="5873" y="1184"/>
                  </a:lnTo>
                  <a:lnTo>
                    <a:pt x="5918" y="1239"/>
                  </a:lnTo>
                  <a:lnTo>
                    <a:pt x="5962" y="1295"/>
                  </a:lnTo>
                  <a:lnTo>
                    <a:pt x="6005" y="1351"/>
                  </a:lnTo>
                  <a:lnTo>
                    <a:pt x="6047" y="1409"/>
                  </a:lnTo>
                  <a:lnTo>
                    <a:pt x="6088" y="1467"/>
                  </a:lnTo>
                  <a:lnTo>
                    <a:pt x="6127" y="1527"/>
                  </a:lnTo>
                  <a:lnTo>
                    <a:pt x="6165" y="1587"/>
                  </a:lnTo>
                  <a:lnTo>
                    <a:pt x="6202" y="1648"/>
                  </a:lnTo>
                  <a:lnTo>
                    <a:pt x="6237" y="1711"/>
                  </a:lnTo>
                  <a:lnTo>
                    <a:pt x="6271" y="1773"/>
                  </a:lnTo>
                  <a:lnTo>
                    <a:pt x="6304" y="1837"/>
                  </a:lnTo>
                  <a:lnTo>
                    <a:pt x="6335" y="1902"/>
                  </a:lnTo>
                  <a:lnTo>
                    <a:pt x="6366" y="1967"/>
                  </a:lnTo>
                  <a:lnTo>
                    <a:pt x="6394" y="2033"/>
                  </a:lnTo>
                  <a:lnTo>
                    <a:pt x="6422" y="2100"/>
                  </a:lnTo>
                  <a:lnTo>
                    <a:pt x="6448" y="2167"/>
                  </a:lnTo>
                  <a:lnTo>
                    <a:pt x="6472" y="2235"/>
                  </a:lnTo>
                  <a:lnTo>
                    <a:pt x="6495" y="2304"/>
                  </a:lnTo>
                  <a:lnTo>
                    <a:pt x="6517" y="2373"/>
                  </a:lnTo>
                  <a:lnTo>
                    <a:pt x="6537" y="2444"/>
                  </a:lnTo>
                  <a:lnTo>
                    <a:pt x="6556" y="2514"/>
                  </a:lnTo>
                  <a:lnTo>
                    <a:pt x="6573" y="2586"/>
                  </a:lnTo>
                  <a:lnTo>
                    <a:pt x="6588" y="2658"/>
                  </a:lnTo>
                  <a:lnTo>
                    <a:pt x="6602" y="2730"/>
                  </a:lnTo>
                  <a:lnTo>
                    <a:pt x="6615" y="2803"/>
                  </a:lnTo>
                  <a:lnTo>
                    <a:pt x="6626" y="2877"/>
                  </a:lnTo>
                  <a:lnTo>
                    <a:pt x="6635" y="2951"/>
                  </a:lnTo>
                  <a:lnTo>
                    <a:pt x="6642" y="3025"/>
                  </a:lnTo>
                  <a:lnTo>
                    <a:pt x="6648" y="3100"/>
                  </a:lnTo>
                  <a:lnTo>
                    <a:pt x="6652" y="3176"/>
                  </a:lnTo>
                  <a:lnTo>
                    <a:pt x="6655" y="3252"/>
                  </a:lnTo>
                  <a:lnTo>
                    <a:pt x="6656" y="3328"/>
                  </a:lnTo>
                  <a:lnTo>
                    <a:pt x="6655" y="3405"/>
                  </a:lnTo>
                  <a:lnTo>
                    <a:pt x="6652" y="3481"/>
                  </a:lnTo>
                  <a:lnTo>
                    <a:pt x="6648" y="3556"/>
                  </a:lnTo>
                  <a:lnTo>
                    <a:pt x="6642" y="3631"/>
                  </a:lnTo>
                  <a:lnTo>
                    <a:pt x="6635" y="3706"/>
                  </a:lnTo>
                  <a:lnTo>
                    <a:pt x="6626" y="3780"/>
                  </a:lnTo>
                  <a:lnTo>
                    <a:pt x="6615" y="3853"/>
                  </a:lnTo>
                  <a:lnTo>
                    <a:pt x="6602" y="3927"/>
                  </a:lnTo>
                  <a:lnTo>
                    <a:pt x="6588" y="3999"/>
                  </a:lnTo>
                  <a:lnTo>
                    <a:pt x="6573" y="4071"/>
                  </a:lnTo>
                  <a:lnTo>
                    <a:pt x="6556" y="4142"/>
                  </a:lnTo>
                  <a:lnTo>
                    <a:pt x="6537" y="4213"/>
                  </a:lnTo>
                  <a:lnTo>
                    <a:pt x="6517" y="4283"/>
                  </a:lnTo>
                  <a:lnTo>
                    <a:pt x="6495" y="4353"/>
                  </a:lnTo>
                  <a:lnTo>
                    <a:pt x="6472" y="4421"/>
                  </a:lnTo>
                  <a:lnTo>
                    <a:pt x="6448" y="4490"/>
                  </a:lnTo>
                  <a:lnTo>
                    <a:pt x="6422" y="4557"/>
                  </a:lnTo>
                  <a:lnTo>
                    <a:pt x="6394" y="4624"/>
                  </a:lnTo>
                  <a:lnTo>
                    <a:pt x="6366" y="4690"/>
                  </a:lnTo>
                  <a:lnTo>
                    <a:pt x="6335" y="4755"/>
                  </a:lnTo>
                  <a:lnTo>
                    <a:pt x="6304" y="4819"/>
                  </a:lnTo>
                  <a:lnTo>
                    <a:pt x="6271" y="4883"/>
                  </a:lnTo>
                  <a:lnTo>
                    <a:pt x="6237" y="4946"/>
                  </a:lnTo>
                  <a:lnTo>
                    <a:pt x="6202" y="5008"/>
                  </a:lnTo>
                  <a:lnTo>
                    <a:pt x="6165" y="5069"/>
                  </a:lnTo>
                  <a:lnTo>
                    <a:pt x="6127" y="5130"/>
                  </a:lnTo>
                  <a:lnTo>
                    <a:pt x="6088" y="5189"/>
                  </a:lnTo>
                  <a:lnTo>
                    <a:pt x="6047" y="5248"/>
                  </a:lnTo>
                  <a:lnTo>
                    <a:pt x="6005" y="5305"/>
                  </a:lnTo>
                  <a:lnTo>
                    <a:pt x="5962" y="5362"/>
                  </a:lnTo>
                  <a:lnTo>
                    <a:pt x="5918" y="5418"/>
                  </a:lnTo>
                  <a:lnTo>
                    <a:pt x="5873" y="5473"/>
                  </a:lnTo>
                  <a:lnTo>
                    <a:pt x="5827" y="5526"/>
                  </a:lnTo>
                  <a:lnTo>
                    <a:pt x="5779" y="5579"/>
                  </a:lnTo>
                  <a:lnTo>
                    <a:pt x="5731" y="5631"/>
                  </a:lnTo>
                  <a:lnTo>
                    <a:pt x="5681" y="5682"/>
                  </a:lnTo>
                  <a:lnTo>
                    <a:pt x="5630" y="5731"/>
                  </a:lnTo>
                  <a:lnTo>
                    <a:pt x="5579" y="5780"/>
                  </a:lnTo>
                  <a:lnTo>
                    <a:pt x="5526" y="5827"/>
                  </a:lnTo>
                  <a:lnTo>
                    <a:pt x="5472" y="5874"/>
                  </a:lnTo>
                  <a:lnTo>
                    <a:pt x="5417" y="5919"/>
                  </a:lnTo>
                  <a:lnTo>
                    <a:pt x="5361" y="5963"/>
                  </a:lnTo>
                  <a:lnTo>
                    <a:pt x="5305" y="6006"/>
                  </a:lnTo>
                  <a:lnTo>
                    <a:pt x="5247" y="6048"/>
                  </a:lnTo>
                  <a:lnTo>
                    <a:pt x="5189" y="6088"/>
                  </a:lnTo>
                  <a:lnTo>
                    <a:pt x="5129" y="6127"/>
                  </a:lnTo>
                  <a:lnTo>
                    <a:pt x="5069" y="6165"/>
                  </a:lnTo>
                  <a:lnTo>
                    <a:pt x="5008" y="6202"/>
                  </a:lnTo>
                  <a:lnTo>
                    <a:pt x="4945" y="6238"/>
                  </a:lnTo>
                  <a:lnTo>
                    <a:pt x="4883" y="6272"/>
                  </a:lnTo>
                  <a:lnTo>
                    <a:pt x="4819" y="6305"/>
                  </a:lnTo>
                  <a:lnTo>
                    <a:pt x="4754" y="6336"/>
                  </a:lnTo>
                  <a:lnTo>
                    <a:pt x="4689" y="6366"/>
                  </a:lnTo>
                  <a:lnTo>
                    <a:pt x="4623" y="6395"/>
                  </a:lnTo>
                  <a:lnTo>
                    <a:pt x="4556" y="6422"/>
                  </a:lnTo>
                  <a:lnTo>
                    <a:pt x="4489" y="6448"/>
                  </a:lnTo>
                  <a:lnTo>
                    <a:pt x="4421" y="6473"/>
                  </a:lnTo>
                  <a:lnTo>
                    <a:pt x="4352" y="6496"/>
                  </a:lnTo>
                  <a:lnTo>
                    <a:pt x="4283" y="6517"/>
                  </a:lnTo>
                  <a:lnTo>
                    <a:pt x="4212" y="6538"/>
                  </a:lnTo>
                  <a:lnTo>
                    <a:pt x="4142" y="6556"/>
                  </a:lnTo>
                  <a:lnTo>
                    <a:pt x="4070" y="6573"/>
                  </a:lnTo>
                  <a:lnTo>
                    <a:pt x="3998" y="6589"/>
                  </a:lnTo>
                  <a:lnTo>
                    <a:pt x="3926" y="6603"/>
                  </a:lnTo>
                  <a:lnTo>
                    <a:pt x="3853" y="6615"/>
                  </a:lnTo>
                  <a:lnTo>
                    <a:pt x="3779" y="6626"/>
                  </a:lnTo>
                  <a:lnTo>
                    <a:pt x="3705" y="6635"/>
                  </a:lnTo>
                  <a:lnTo>
                    <a:pt x="3631" y="6643"/>
                  </a:lnTo>
                  <a:lnTo>
                    <a:pt x="3556" y="6649"/>
                  </a:lnTo>
                  <a:lnTo>
                    <a:pt x="3480" y="6653"/>
                  </a:lnTo>
                  <a:lnTo>
                    <a:pt x="3404" y="6656"/>
                  </a:lnTo>
                  <a:lnTo>
                    <a:pt x="3328" y="6656"/>
                  </a:lnTo>
                  <a:close/>
                </a:path>
              </a:pathLst>
            </a:custGeom>
            <a:solidFill>
              <a:srgbClr val="FFBD58">
                <a:alpha val="435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3"/>
            <p:cNvSpPr/>
            <p:nvPr/>
          </p:nvSpPr>
          <p:spPr>
            <a:xfrm>
              <a:off x="12875" y="-311"/>
              <a:ext cx="4576" cy="2968"/>
            </a:xfrm>
            <a:custGeom>
              <a:avLst/>
              <a:gdLst/>
              <a:ahLst/>
              <a:cxnLst/>
              <a:rect l="l" t="t" r="r" b="b"/>
              <a:pathLst>
                <a:path w="4576" h="2968" extrusionOk="0">
                  <a:moveTo>
                    <a:pt x="4151" y="2967"/>
                  </a:moveTo>
                  <a:lnTo>
                    <a:pt x="304" y="2967"/>
                  </a:lnTo>
                  <a:lnTo>
                    <a:pt x="217" y="2958"/>
                  </a:lnTo>
                  <a:lnTo>
                    <a:pt x="137" y="2933"/>
                  </a:lnTo>
                  <a:lnTo>
                    <a:pt x="64" y="2892"/>
                  </a:lnTo>
                  <a:lnTo>
                    <a:pt x="0" y="2838"/>
                  </a:lnTo>
                  <a:lnTo>
                    <a:pt x="46" y="2855"/>
                  </a:lnTo>
                  <a:lnTo>
                    <a:pt x="94" y="2868"/>
                  </a:lnTo>
                  <a:lnTo>
                    <a:pt x="143" y="2876"/>
                  </a:lnTo>
                  <a:lnTo>
                    <a:pt x="193" y="2878"/>
                  </a:lnTo>
                  <a:lnTo>
                    <a:pt x="4040" y="2878"/>
                  </a:lnTo>
                  <a:lnTo>
                    <a:pt x="4110" y="2872"/>
                  </a:lnTo>
                  <a:lnTo>
                    <a:pt x="4178" y="2855"/>
                  </a:lnTo>
                  <a:lnTo>
                    <a:pt x="4243" y="2827"/>
                  </a:lnTo>
                  <a:lnTo>
                    <a:pt x="4304" y="2789"/>
                  </a:lnTo>
                  <a:lnTo>
                    <a:pt x="4358" y="2743"/>
                  </a:lnTo>
                  <a:lnTo>
                    <a:pt x="4405" y="2689"/>
                  </a:lnTo>
                  <a:lnTo>
                    <a:pt x="4444" y="2629"/>
                  </a:lnTo>
                  <a:lnTo>
                    <a:pt x="4474" y="2563"/>
                  </a:lnTo>
                  <a:lnTo>
                    <a:pt x="4492" y="2492"/>
                  </a:lnTo>
                  <a:lnTo>
                    <a:pt x="4499" y="2417"/>
                  </a:lnTo>
                  <a:lnTo>
                    <a:pt x="4499" y="151"/>
                  </a:lnTo>
                  <a:lnTo>
                    <a:pt x="4497" y="112"/>
                  </a:lnTo>
                  <a:lnTo>
                    <a:pt x="4493" y="74"/>
                  </a:lnTo>
                  <a:lnTo>
                    <a:pt x="4485" y="36"/>
                  </a:lnTo>
                  <a:lnTo>
                    <a:pt x="4473" y="0"/>
                  </a:lnTo>
                  <a:lnTo>
                    <a:pt x="4515" y="59"/>
                  </a:lnTo>
                  <a:lnTo>
                    <a:pt x="4548" y="126"/>
                  </a:lnTo>
                  <a:lnTo>
                    <a:pt x="4569" y="198"/>
                  </a:lnTo>
                  <a:lnTo>
                    <a:pt x="4576" y="276"/>
                  </a:lnTo>
                  <a:lnTo>
                    <a:pt x="4576" y="2542"/>
                  </a:lnTo>
                  <a:lnTo>
                    <a:pt x="4569" y="2618"/>
                  </a:lnTo>
                  <a:lnTo>
                    <a:pt x="4549" y="2690"/>
                  </a:lnTo>
                  <a:lnTo>
                    <a:pt x="4518" y="2756"/>
                  </a:lnTo>
                  <a:lnTo>
                    <a:pt x="4476" y="2815"/>
                  </a:lnTo>
                  <a:lnTo>
                    <a:pt x="4424" y="2866"/>
                  </a:lnTo>
                  <a:lnTo>
                    <a:pt x="4365" y="2908"/>
                  </a:lnTo>
                  <a:lnTo>
                    <a:pt x="4299" y="2940"/>
                  </a:lnTo>
                  <a:lnTo>
                    <a:pt x="4227" y="2960"/>
                  </a:lnTo>
                  <a:lnTo>
                    <a:pt x="4151" y="2967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3"/>
            <p:cNvSpPr/>
            <p:nvPr/>
          </p:nvSpPr>
          <p:spPr>
            <a:xfrm>
              <a:off x="12642" y="-584"/>
              <a:ext cx="4691" cy="3115"/>
            </a:xfrm>
            <a:custGeom>
              <a:avLst/>
              <a:gdLst/>
              <a:ahLst/>
              <a:cxnLst/>
              <a:rect l="l" t="t" r="r" b="b"/>
              <a:pathLst>
                <a:path w="4691" h="3115" extrusionOk="0">
                  <a:moveTo>
                    <a:pt x="4265" y="3114"/>
                  </a:moveTo>
                  <a:lnTo>
                    <a:pt x="426" y="3114"/>
                  </a:lnTo>
                  <a:lnTo>
                    <a:pt x="350" y="3108"/>
                  </a:lnTo>
                  <a:lnTo>
                    <a:pt x="278" y="3088"/>
                  </a:lnTo>
                  <a:lnTo>
                    <a:pt x="212" y="3057"/>
                  </a:lnTo>
                  <a:lnTo>
                    <a:pt x="152" y="3015"/>
                  </a:lnTo>
                  <a:lnTo>
                    <a:pt x="101" y="2964"/>
                  </a:lnTo>
                  <a:lnTo>
                    <a:pt x="59" y="2905"/>
                  </a:lnTo>
                  <a:lnTo>
                    <a:pt x="27" y="2839"/>
                  </a:lnTo>
                  <a:lnTo>
                    <a:pt x="7" y="2767"/>
                  </a:lnTo>
                  <a:lnTo>
                    <a:pt x="0" y="2690"/>
                  </a:lnTo>
                  <a:lnTo>
                    <a:pt x="0" y="424"/>
                  </a:lnTo>
                  <a:lnTo>
                    <a:pt x="7" y="348"/>
                  </a:lnTo>
                  <a:lnTo>
                    <a:pt x="27" y="277"/>
                  </a:lnTo>
                  <a:lnTo>
                    <a:pt x="59" y="211"/>
                  </a:lnTo>
                  <a:lnTo>
                    <a:pt x="101" y="151"/>
                  </a:lnTo>
                  <a:lnTo>
                    <a:pt x="152" y="100"/>
                  </a:lnTo>
                  <a:lnTo>
                    <a:pt x="212" y="58"/>
                  </a:lnTo>
                  <a:lnTo>
                    <a:pt x="278" y="26"/>
                  </a:lnTo>
                  <a:lnTo>
                    <a:pt x="350" y="6"/>
                  </a:lnTo>
                  <a:lnTo>
                    <a:pt x="426" y="0"/>
                  </a:lnTo>
                  <a:lnTo>
                    <a:pt x="4265" y="0"/>
                  </a:lnTo>
                  <a:lnTo>
                    <a:pt x="4341" y="6"/>
                  </a:lnTo>
                  <a:lnTo>
                    <a:pt x="4413" y="26"/>
                  </a:lnTo>
                  <a:lnTo>
                    <a:pt x="4479" y="58"/>
                  </a:lnTo>
                  <a:lnTo>
                    <a:pt x="4539" y="100"/>
                  </a:lnTo>
                  <a:lnTo>
                    <a:pt x="4590" y="151"/>
                  </a:lnTo>
                  <a:lnTo>
                    <a:pt x="4632" y="211"/>
                  </a:lnTo>
                  <a:lnTo>
                    <a:pt x="4664" y="277"/>
                  </a:lnTo>
                  <a:lnTo>
                    <a:pt x="4684" y="348"/>
                  </a:lnTo>
                  <a:lnTo>
                    <a:pt x="4691" y="424"/>
                  </a:lnTo>
                  <a:lnTo>
                    <a:pt x="4691" y="2690"/>
                  </a:lnTo>
                  <a:lnTo>
                    <a:pt x="4684" y="2766"/>
                  </a:lnTo>
                  <a:lnTo>
                    <a:pt x="4664" y="2837"/>
                  </a:lnTo>
                  <a:lnTo>
                    <a:pt x="4632" y="2903"/>
                  </a:lnTo>
                  <a:lnTo>
                    <a:pt x="4590" y="2963"/>
                  </a:lnTo>
                  <a:lnTo>
                    <a:pt x="4539" y="3014"/>
                  </a:lnTo>
                  <a:lnTo>
                    <a:pt x="4479" y="3056"/>
                  </a:lnTo>
                  <a:lnTo>
                    <a:pt x="4413" y="3088"/>
                  </a:lnTo>
                  <a:lnTo>
                    <a:pt x="4341" y="3107"/>
                  </a:lnTo>
                  <a:lnTo>
                    <a:pt x="4265" y="3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3"/>
            <p:cNvSpPr/>
            <p:nvPr/>
          </p:nvSpPr>
          <p:spPr>
            <a:xfrm>
              <a:off x="12605" y="-621"/>
              <a:ext cx="4880" cy="3315"/>
            </a:xfrm>
            <a:custGeom>
              <a:avLst/>
              <a:gdLst/>
              <a:ahLst/>
              <a:cxnLst/>
              <a:rect l="l" t="t" r="r" b="b"/>
              <a:pathLst>
                <a:path w="4880" h="3315" extrusionOk="0">
                  <a:moveTo>
                    <a:pt x="4417" y="3314"/>
                  </a:moveTo>
                  <a:lnTo>
                    <a:pt x="577" y="3314"/>
                  </a:lnTo>
                  <a:lnTo>
                    <a:pt x="496" y="3307"/>
                  </a:lnTo>
                  <a:lnTo>
                    <a:pt x="420" y="3286"/>
                  </a:lnTo>
                  <a:lnTo>
                    <a:pt x="349" y="3253"/>
                  </a:lnTo>
                  <a:lnTo>
                    <a:pt x="286" y="3210"/>
                  </a:lnTo>
                  <a:lnTo>
                    <a:pt x="231" y="3157"/>
                  </a:lnTo>
                  <a:lnTo>
                    <a:pt x="185" y="3096"/>
                  </a:lnTo>
                  <a:lnTo>
                    <a:pt x="133" y="3050"/>
                  </a:lnTo>
                  <a:lnTo>
                    <a:pt x="88" y="2996"/>
                  </a:lnTo>
                  <a:lnTo>
                    <a:pt x="51" y="2936"/>
                  </a:lnTo>
                  <a:lnTo>
                    <a:pt x="24" y="2871"/>
                  </a:lnTo>
                  <a:lnTo>
                    <a:pt x="6" y="2801"/>
                  </a:lnTo>
                  <a:lnTo>
                    <a:pt x="0" y="2727"/>
                  </a:lnTo>
                  <a:lnTo>
                    <a:pt x="0" y="461"/>
                  </a:lnTo>
                  <a:lnTo>
                    <a:pt x="6" y="386"/>
                  </a:lnTo>
                  <a:lnTo>
                    <a:pt x="24" y="315"/>
                  </a:lnTo>
                  <a:lnTo>
                    <a:pt x="52" y="249"/>
                  </a:lnTo>
                  <a:lnTo>
                    <a:pt x="89" y="189"/>
                  </a:lnTo>
                  <a:lnTo>
                    <a:pt x="136" y="135"/>
                  </a:lnTo>
                  <a:lnTo>
                    <a:pt x="190" y="89"/>
                  </a:lnTo>
                  <a:lnTo>
                    <a:pt x="250" y="51"/>
                  </a:lnTo>
                  <a:lnTo>
                    <a:pt x="317" y="23"/>
                  </a:lnTo>
                  <a:lnTo>
                    <a:pt x="388" y="6"/>
                  </a:lnTo>
                  <a:lnTo>
                    <a:pt x="463" y="0"/>
                  </a:lnTo>
                  <a:lnTo>
                    <a:pt x="4302" y="0"/>
                  </a:lnTo>
                  <a:lnTo>
                    <a:pt x="4384" y="7"/>
                  </a:lnTo>
                  <a:lnTo>
                    <a:pt x="4460" y="27"/>
                  </a:lnTo>
                  <a:lnTo>
                    <a:pt x="4480" y="37"/>
                  </a:lnTo>
                  <a:lnTo>
                    <a:pt x="463" y="37"/>
                  </a:lnTo>
                  <a:lnTo>
                    <a:pt x="387" y="43"/>
                  </a:lnTo>
                  <a:lnTo>
                    <a:pt x="315" y="63"/>
                  </a:lnTo>
                  <a:lnTo>
                    <a:pt x="249" y="95"/>
                  </a:lnTo>
                  <a:lnTo>
                    <a:pt x="189" y="137"/>
                  </a:lnTo>
                  <a:lnTo>
                    <a:pt x="138" y="188"/>
                  </a:lnTo>
                  <a:lnTo>
                    <a:pt x="96" y="248"/>
                  </a:lnTo>
                  <a:lnTo>
                    <a:pt x="64" y="314"/>
                  </a:lnTo>
                  <a:lnTo>
                    <a:pt x="44" y="385"/>
                  </a:lnTo>
                  <a:lnTo>
                    <a:pt x="37" y="461"/>
                  </a:lnTo>
                  <a:lnTo>
                    <a:pt x="37" y="2727"/>
                  </a:lnTo>
                  <a:lnTo>
                    <a:pt x="44" y="2804"/>
                  </a:lnTo>
                  <a:lnTo>
                    <a:pt x="64" y="2876"/>
                  </a:lnTo>
                  <a:lnTo>
                    <a:pt x="96" y="2942"/>
                  </a:lnTo>
                  <a:lnTo>
                    <a:pt x="138" y="3001"/>
                  </a:lnTo>
                  <a:lnTo>
                    <a:pt x="189" y="3052"/>
                  </a:lnTo>
                  <a:lnTo>
                    <a:pt x="249" y="3094"/>
                  </a:lnTo>
                  <a:lnTo>
                    <a:pt x="315" y="3125"/>
                  </a:lnTo>
                  <a:lnTo>
                    <a:pt x="387" y="3145"/>
                  </a:lnTo>
                  <a:lnTo>
                    <a:pt x="421" y="3148"/>
                  </a:lnTo>
                  <a:lnTo>
                    <a:pt x="274" y="3148"/>
                  </a:lnTo>
                  <a:lnTo>
                    <a:pt x="337" y="3202"/>
                  </a:lnTo>
                  <a:lnTo>
                    <a:pt x="410" y="3243"/>
                  </a:lnTo>
                  <a:lnTo>
                    <a:pt x="491" y="3268"/>
                  </a:lnTo>
                  <a:lnTo>
                    <a:pt x="577" y="3277"/>
                  </a:lnTo>
                  <a:lnTo>
                    <a:pt x="4595" y="3277"/>
                  </a:lnTo>
                  <a:lnTo>
                    <a:pt x="4563" y="3290"/>
                  </a:lnTo>
                  <a:lnTo>
                    <a:pt x="4492" y="3308"/>
                  </a:lnTo>
                  <a:lnTo>
                    <a:pt x="4417" y="3314"/>
                  </a:lnTo>
                  <a:close/>
                  <a:moveTo>
                    <a:pt x="4484" y="3151"/>
                  </a:moveTo>
                  <a:lnTo>
                    <a:pt x="4302" y="3151"/>
                  </a:lnTo>
                  <a:lnTo>
                    <a:pt x="4378" y="3144"/>
                  </a:lnTo>
                  <a:lnTo>
                    <a:pt x="4450" y="3125"/>
                  </a:lnTo>
                  <a:lnTo>
                    <a:pt x="4516" y="3093"/>
                  </a:lnTo>
                  <a:lnTo>
                    <a:pt x="4576" y="3051"/>
                  </a:lnTo>
                  <a:lnTo>
                    <a:pt x="4627" y="3000"/>
                  </a:lnTo>
                  <a:lnTo>
                    <a:pt x="4669" y="2940"/>
                  </a:lnTo>
                  <a:lnTo>
                    <a:pt x="4701" y="2874"/>
                  </a:lnTo>
                  <a:lnTo>
                    <a:pt x="4721" y="2803"/>
                  </a:lnTo>
                  <a:lnTo>
                    <a:pt x="4728" y="2727"/>
                  </a:lnTo>
                  <a:lnTo>
                    <a:pt x="4728" y="461"/>
                  </a:lnTo>
                  <a:lnTo>
                    <a:pt x="4721" y="385"/>
                  </a:lnTo>
                  <a:lnTo>
                    <a:pt x="4701" y="314"/>
                  </a:lnTo>
                  <a:lnTo>
                    <a:pt x="4669" y="248"/>
                  </a:lnTo>
                  <a:lnTo>
                    <a:pt x="4627" y="188"/>
                  </a:lnTo>
                  <a:lnTo>
                    <a:pt x="4576" y="137"/>
                  </a:lnTo>
                  <a:lnTo>
                    <a:pt x="4516" y="95"/>
                  </a:lnTo>
                  <a:lnTo>
                    <a:pt x="4450" y="63"/>
                  </a:lnTo>
                  <a:lnTo>
                    <a:pt x="4378" y="43"/>
                  </a:lnTo>
                  <a:lnTo>
                    <a:pt x="4302" y="37"/>
                  </a:lnTo>
                  <a:lnTo>
                    <a:pt x="4480" y="37"/>
                  </a:lnTo>
                  <a:lnTo>
                    <a:pt x="4530" y="60"/>
                  </a:lnTo>
                  <a:lnTo>
                    <a:pt x="4594" y="104"/>
                  </a:lnTo>
                  <a:lnTo>
                    <a:pt x="4649" y="156"/>
                  </a:lnTo>
                  <a:lnTo>
                    <a:pt x="4695" y="217"/>
                  </a:lnTo>
                  <a:lnTo>
                    <a:pt x="4747" y="264"/>
                  </a:lnTo>
                  <a:lnTo>
                    <a:pt x="4786" y="310"/>
                  </a:lnTo>
                  <a:lnTo>
                    <a:pt x="4743" y="310"/>
                  </a:lnTo>
                  <a:lnTo>
                    <a:pt x="4753" y="346"/>
                  </a:lnTo>
                  <a:lnTo>
                    <a:pt x="4761" y="384"/>
                  </a:lnTo>
                  <a:lnTo>
                    <a:pt x="4767" y="422"/>
                  </a:lnTo>
                  <a:lnTo>
                    <a:pt x="4769" y="461"/>
                  </a:lnTo>
                  <a:lnTo>
                    <a:pt x="4769" y="2727"/>
                  </a:lnTo>
                  <a:lnTo>
                    <a:pt x="4763" y="2802"/>
                  </a:lnTo>
                  <a:lnTo>
                    <a:pt x="4745" y="2873"/>
                  </a:lnTo>
                  <a:lnTo>
                    <a:pt x="4717" y="2939"/>
                  </a:lnTo>
                  <a:lnTo>
                    <a:pt x="4679" y="2999"/>
                  </a:lnTo>
                  <a:lnTo>
                    <a:pt x="4633" y="3053"/>
                  </a:lnTo>
                  <a:lnTo>
                    <a:pt x="4579" y="3099"/>
                  </a:lnTo>
                  <a:lnTo>
                    <a:pt x="4519" y="3137"/>
                  </a:lnTo>
                  <a:lnTo>
                    <a:pt x="4484" y="3151"/>
                  </a:lnTo>
                  <a:close/>
                  <a:moveTo>
                    <a:pt x="4595" y="3277"/>
                  </a:moveTo>
                  <a:lnTo>
                    <a:pt x="4417" y="3277"/>
                  </a:lnTo>
                  <a:lnTo>
                    <a:pt x="4493" y="3270"/>
                  </a:lnTo>
                  <a:lnTo>
                    <a:pt x="4565" y="3250"/>
                  </a:lnTo>
                  <a:lnTo>
                    <a:pt x="4632" y="3218"/>
                  </a:lnTo>
                  <a:lnTo>
                    <a:pt x="4692" y="3176"/>
                  </a:lnTo>
                  <a:lnTo>
                    <a:pt x="4744" y="3125"/>
                  </a:lnTo>
                  <a:lnTo>
                    <a:pt x="4787" y="3066"/>
                  </a:lnTo>
                  <a:lnTo>
                    <a:pt x="4819" y="3000"/>
                  </a:lnTo>
                  <a:lnTo>
                    <a:pt x="4839" y="2928"/>
                  </a:lnTo>
                  <a:lnTo>
                    <a:pt x="4846" y="2852"/>
                  </a:lnTo>
                  <a:lnTo>
                    <a:pt x="4846" y="586"/>
                  </a:lnTo>
                  <a:lnTo>
                    <a:pt x="4839" y="508"/>
                  </a:lnTo>
                  <a:lnTo>
                    <a:pt x="4818" y="436"/>
                  </a:lnTo>
                  <a:lnTo>
                    <a:pt x="4785" y="369"/>
                  </a:lnTo>
                  <a:lnTo>
                    <a:pt x="4743" y="310"/>
                  </a:lnTo>
                  <a:lnTo>
                    <a:pt x="4786" y="310"/>
                  </a:lnTo>
                  <a:lnTo>
                    <a:pt x="4792" y="317"/>
                  </a:lnTo>
                  <a:lnTo>
                    <a:pt x="4829" y="377"/>
                  </a:lnTo>
                  <a:lnTo>
                    <a:pt x="4856" y="442"/>
                  </a:lnTo>
                  <a:lnTo>
                    <a:pt x="4874" y="512"/>
                  </a:lnTo>
                  <a:lnTo>
                    <a:pt x="4880" y="586"/>
                  </a:lnTo>
                  <a:lnTo>
                    <a:pt x="4880" y="2852"/>
                  </a:lnTo>
                  <a:lnTo>
                    <a:pt x="4873" y="2927"/>
                  </a:lnTo>
                  <a:lnTo>
                    <a:pt x="4856" y="2998"/>
                  </a:lnTo>
                  <a:lnTo>
                    <a:pt x="4828" y="3064"/>
                  </a:lnTo>
                  <a:lnTo>
                    <a:pt x="4790" y="3125"/>
                  </a:lnTo>
                  <a:lnTo>
                    <a:pt x="4744" y="3179"/>
                  </a:lnTo>
                  <a:lnTo>
                    <a:pt x="4690" y="3225"/>
                  </a:lnTo>
                  <a:lnTo>
                    <a:pt x="4630" y="3262"/>
                  </a:lnTo>
                  <a:lnTo>
                    <a:pt x="4595" y="3277"/>
                  </a:lnTo>
                  <a:close/>
                  <a:moveTo>
                    <a:pt x="4306" y="3188"/>
                  </a:moveTo>
                  <a:lnTo>
                    <a:pt x="466" y="3188"/>
                  </a:lnTo>
                  <a:lnTo>
                    <a:pt x="415" y="3186"/>
                  </a:lnTo>
                  <a:lnTo>
                    <a:pt x="366" y="3178"/>
                  </a:lnTo>
                  <a:lnTo>
                    <a:pt x="319" y="3165"/>
                  </a:lnTo>
                  <a:lnTo>
                    <a:pt x="274" y="3148"/>
                  </a:lnTo>
                  <a:lnTo>
                    <a:pt x="421" y="3148"/>
                  </a:lnTo>
                  <a:lnTo>
                    <a:pt x="463" y="3151"/>
                  </a:lnTo>
                  <a:lnTo>
                    <a:pt x="4484" y="3151"/>
                  </a:lnTo>
                  <a:lnTo>
                    <a:pt x="4452" y="3165"/>
                  </a:lnTo>
                  <a:lnTo>
                    <a:pt x="4381" y="3182"/>
                  </a:lnTo>
                  <a:lnTo>
                    <a:pt x="4306" y="3188"/>
                  </a:lnTo>
                  <a:close/>
                </a:path>
              </a:pathLst>
            </a:custGeom>
            <a:solidFill>
              <a:srgbClr val="094A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3"/>
            <p:cNvSpPr/>
            <p:nvPr/>
          </p:nvSpPr>
          <p:spPr>
            <a:xfrm>
              <a:off x="7404" y="4776"/>
              <a:ext cx="6025" cy="2170"/>
            </a:xfrm>
            <a:custGeom>
              <a:avLst/>
              <a:gdLst/>
              <a:ahLst/>
              <a:cxnLst/>
              <a:rect l="l" t="t" r="r" b="b"/>
              <a:pathLst>
                <a:path w="6025" h="2170" extrusionOk="0">
                  <a:moveTo>
                    <a:pt x="3119" y="0"/>
                  </a:moveTo>
                  <a:lnTo>
                    <a:pt x="3122" y="88"/>
                  </a:lnTo>
                  <a:lnTo>
                    <a:pt x="3166" y="173"/>
                  </a:lnTo>
                  <a:lnTo>
                    <a:pt x="3210" y="240"/>
                  </a:lnTo>
                  <a:lnTo>
                    <a:pt x="3256" y="304"/>
                  </a:lnTo>
                  <a:lnTo>
                    <a:pt x="3305" y="366"/>
                  </a:lnTo>
                  <a:lnTo>
                    <a:pt x="3356" y="423"/>
                  </a:lnTo>
                  <a:lnTo>
                    <a:pt x="3411" y="476"/>
                  </a:lnTo>
                  <a:lnTo>
                    <a:pt x="3469" y="525"/>
                  </a:lnTo>
                  <a:lnTo>
                    <a:pt x="3532" y="568"/>
                  </a:lnTo>
                  <a:lnTo>
                    <a:pt x="3599" y="605"/>
                  </a:lnTo>
                  <a:lnTo>
                    <a:pt x="3670" y="635"/>
                  </a:lnTo>
                  <a:lnTo>
                    <a:pt x="3748" y="659"/>
                  </a:lnTo>
                  <a:lnTo>
                    <a:pt x="3830" y="675"/>
                  </a:lnTo>
                  <a:lnTo>
                    <a:pt x="4202" y="727"/>
                  </a:lnTo>
                  <a:lnTo>
                    <a:pt x="4276" y="737"/>
                  </a:lnTo>
                  <a:lnTo>
                    <a:pt x="4491" y="754"/>
                  </a:lnTo>
                  <a:lnTo>
                    <a:pt x="4459" y="785"/>
                  </a:lnTo>
                  <a:lnTo>
                    <a:pt x="4376" y="849"/>
                  </a:lnTo>
                  <a:lnTo>
                    <a:pt x="4271" y="910"/>
                  </a:lnTo>
                  <a:lnTo>
                    <a:pt x="4211" y="941"/>
                  </a:lnTo>
                  <a:lnTo>
                    <a:pt x="4147" y="970"/>
                  </a:lnTo>
                  <a:lnTo>
                    <a:pt x="4079" y="999"/>
                  </a:lnTo>
                  <a:lnTo>
                    <a:pt x="4008" y="1028"/>
                  </a:lnTo>
                  <a:lnTo>
                    <a:pt x="3932" y="1055"/>
                  </a:lnTo>
                  <a:lnTo>
                    <a:pt x="3854" y="1082"/>
                  </a:lnTo>
                  <a:lnTo>
                    <a:pt x="3773" y="1108"/>
                  </a:lnTo>
                  <a:lnTo>
                    <a:pt x="3690" y="1132"/>
                  </a:lnTo>
                  <a:lnTo>
                    <a:pt x="3605" y="1156"/>
                  </a:lnTo>
                  <a:lnTo>
                    <a:pt x="3518" y="1178"/>
                  </a:lnTo>
                  <a:lnTo>
                    <a:pt x="3430" y="1200"/>
                  </a:lnTo>
                  <a:lnTo>
                    <a:pt x="3340" y="1219"/>
                  </a:lnTo>
                  <a:lnTo>
                    <a:pt x="3250" y="1238"/>
                  </a:lnTo>
                  <a:lnTo>
                    <a:pt x="3160" y="1255"/>
                  </a:lnTo>
                  <a:lnTo>
                    <a:pt x="3070" y="1270"/>
                  </a:lnTo>
                  <a:lnTo>
                    <a:pt x="2980" y="1284"/>
                  </a:lnTo>
                  <a:lnTo>
                    <a:pt x="2891" y="1296"/>
                  </a:lnTo>
                  <a:lnTo>
                    <a:pt x="2803" y="1306"/>
                  </a:lnTo>
                  <a:lnTo>
                    <a:pt x="2716" y="1314"/>
                  </a:lnTo>
                  <a:lnTo>
                    <a:pt x="2631" y="1320"/>
                  </a:lnTo>
                  <a:lnTo>
                    <a:pt x="2548" y="1324"/>
                  </a:lnTo>
                  <a:lnTo>
                    <a:pt x="2468" y="1327"/>
                  </a:lnTo>
                  <a:lnTo>
                    <a:pt x="2390" y="1326"/>
                  </a:lnTo>
                  <a:lnTo>
                    <a:pt x="2315" y="1324"/>
                  </a:lnTo>
                  <a:lnTo>
                    <a:pt x="2244" y="1319"/>
                  </a:lnTo>
                  <a:lnTo>
                    <a:pt x="2176" y="1312"/>
                  </a:lnTo>
                  <a:lnTo>
                    <a:pt x="2097" y="1301"/>
                  </a:lnTo>
                  <a:lnTo>
                    <a:pt x="2019" y="1288"/>
                  </a:lnTo>
                  <a:lnTo>
                    <a:pt x="1941" y="1274"/>
                  </a:lnTo>
                  <a:lnTo>
                    <a:pt x="1864" y="1258"/>
                  </a:lnTo>
                  <a:lnTo>
                    <a:pt x="1788" y="1241"/>
                  </a:lnTo>
                  <a:lnTo>
                    <a:pt x="1712" y="1222"/>
                  </a:lnTo>
                  <a:lnTo>
                    <a:pt x="1638" y="1201"/>
                  </a:lnTo>
                  <a:lnTo>
                    <a:pt x="1564" y="1179"/>
                  </a:lnTo>
                  <a:lnTo>
                    <a:pt x="1491" y="1156"/>
                  </a:lnTo>
                  <a:lnTo>
                    <a:pt x="1418" y="1130"/>
                  </a:lnTo>
                  <a:lnTo>
                    <a:pt x="1347" y="1104"/>
                  </a:lnTo>
                  <a:lnTo>
                    <a:pt x="1276" y="1076"/>
                  </a:lnTo>
                  <a:lnTo>
                    <a:pt x="1206" y="1046"/>
                  </a:lnTo>
                  <a:lnTo>
                    <a:pt x="1136" y="1015"/>
                  </a:lnTo>
                  <a:lnTo>
                    <a:pt x="1068" y="982"/>
                  </a:lnTo>
                  <a:lnTo>
                    <a:pt x="1000" y="948"/>
                  </a:lnTo>
                  <a:lnTo>
                    <a:pt x="933" y="912"/>
                  </a:lnTo>
                  <a:lnTo>
                    <a:pt x="866" y="875"/>
                  </a:lnTo>
                  <a:lnTo>
                    <a:pt x="800" y="837"/>
                  </a:lnTo>
                  <a:lnTo>
                    <a:pt x="735" y="797"/>
                  </a:lnTo>
                  <a:lnTo>
                    <a:pt x="671" y="755"/>
                  </a:lnTo>
                  <a:lnTo>
                    <a:pt x="608" y="713"/>
                  </a:lnTo>
                  <a:lnTo>
                    <a:pt x="545" y="668"/>
                  </a:lnTo>
                  <a:lnTo>
                    <a:pt x="483" y="623"/>
                  </a:lnTo>
                  <a:lnTo>
                    <a:pt x="421" y="576"/>
                  </a:lnTo>
                  <a:lnTo>
                    <a:pt x="361" y="528"/>
                  </a:lnTo>
                  <a:lnTo>
                    <a:pt x="301" y="478"/>
                  </a:lnTo>
                  <a:lnTo>
                    <a:pt x="241" y="427"/>
                  </a:lnTo>
                  <a:lnTo>
                    <a:pt x="183" y="374"/>
                  </a:lnTo>
                  <a:lnTo>
                    <a:pt x="125" y="321"/>
                  </a:lnTo>
                  <a:lnTo>
                    <a:pt x="68" y="265"/>
                  </a:lnTo>
                  <a:lnTo>
                    <a:pt x="18" y="315"/>
                  </a:lnTo>
                  <a:lnTo>
                    <a:pt x="0" y="366"/>
                  </a:lnTo>
                  <a:lnTo>
                    <a:pt x="4" y="420"/>
                  </a:lnTo>
                  <a:lnTo>
                    <a:pt x="20" y="474"/>
                  </a:lnTo>
                  <a:lnTo>
                    <a:pt x="47" y="546"/>
                  </a:lnTo>
                  <a:lnTo>
                    <a:pt x="77" y="617"/>
                  </a:lnTo>
                  <a:lnTo>
                    <a:pt x="111" y="686"/>
                  </a:lnTo>
                  <a:lnTo>
                    <a:pt x="149" y="752"/>
                  </a:lnTo>
                  <a:lnTo>
                    <a:pt x="191" y="816"/>
                  </a:lnTo>
                  <a:lnTo>
                    <a:pt x="237" y="877"/>
                  </a:lnTo>
                  <a:lnTo>
                    <a:pt x="287" y="936"/>
                  </a:lnTo>
                  <a:lnTo>
                    <a:pt x="342" y="992"/>
                  </a:lnTo>
                  <a:lnTo>
                    <a:pt x="401" y="1046"/>
                  </a:lnTo>
                  <a:lnTo>
                    <a:pt x="461" y="1099"/>
                  </a:lnTo>
                  <a:lnTo>
                    <a:pt x="522" y="1151"/>
                  </a:lnTo>
                  <a:lnTo>
                    <a:pt x="584" y="1201"/>
                  </a:lnTo>
                  <a:lnTo>
                    <a:pt x="646" y="1249"/>
                  </a:lnTo>
                  <a:lnTo>
                    <a:pt x="710" y="1296"/>
                  </a:lnTo>
                  <a:lnTo>
                    <a:pt x="774" y="1341"/>
                  </a:lnTo>
                  <a:lnTo>
                    <a:pt x="839" y="1385"/>
                  </a:lnTo>
                  <a:lnTo>
                    <a:pt x="904" y="1428"/>
                  </a:lnTo>
                  <a:lnTo>
                    <a:pt x="971" y="1469"/>
                  </a:lnTo>
                  <a:lnTo>
                    <a:pt x="1038" y="1509"/>
                  </a:lnTo>
                  <a:lnTo>
                    <a:pt x="1106" y="1547"/>
                  </a:lnTo>
                  <a:lnTo>
                    <a:pt x="1175" y="1583"/>
                  </a:lnTo>
                  <a:lnTo>
                    <a:pt x="1245" y="1619"/>
                  </a:lnTo>
                  <a:lnTo>
                    <a:pt x="1315" y="1653"/>
                  </a:lnTo>
                  <a:lnTo>
                    <a:pt x="1386" y="1685"/>
                  </a:lnTo>
                  <a:lnTo>
                    <a:pt x="1458" y="1716"/>
                  </a:lnTo>
                  <a:lnTo>
                    <a:pt x="1530" y="1746"/>
                  </a:lnTo>
                  <a:lnTo>
                    <a:pt x="1604" y="1775"/>
                  </a:lnTo>
                  <a:lnTo>
                    <a:pt x="1677" y="1802"/>
                  </a:lnTo>
                  <a:lnTo>
                    <a:pt x="1752" y="1828"/>
                  </a:lnTo>
                  <a:lnTo>
                    <a:pt x="1827" y="1852"/>
                  </a:lnTo>
                  <a:lnTo>
                    <a:pt x="1903" y="1875"/>
                  </a:lnTo>
                  <a:lnTo>
                    <a:pt x="1980" y="1897"/>
                  </a:lnTo>
                  <a:lnTo>
                    <a:pt x="2057" y="1918"/>
                  </a:lnTo>
                  <a:lnTo>
                    <a:pt x="2136" y="1937"/>
                  </a:lnTo>
                  <a:lnTo>
                    <a:pt x="2216" y="1954"/>
                  </a:lnTo>
                  <a:lnTo>
                    <a:pt x="2295" y="1970"/>
                  </a:lnTo>
                  <a:lnTo>
                    <a:pt x="2374" y="1983"/>
                  </a:lnTo>
                  <a:lnTo>
                    <a:pt x="2453" y="1995"/>
                  </a:lnTo>
                  <a:lnTo>
                    <a:pt x="2532" y="2004"/>
                  </a:lnTo>
                  <a:lnTo>
                    <a:pt x="2611" y="2011"/>
                  </a:lnTo>
                  <a:lnTo>
                    <a:pt x="2690" y="2016"/>
                  </a:lnTo>
                  <a:lnTo>
                    <a:pt x="2768" y="2019"/>
                  </a:lnTo>
                  <a:lnTo>
                    <a:pt x="2847" y="2020"/>
                  </a:lnTo>
                  <a:lnTo>
                    <a:pt x="2925" y="2019"/>
                  </a:lnTo>
                  <a:lnTo>
                    <a:pt x="3004" y="2016"/>
                  </a:lnTo>
                  <a:lnTo>
                    <a:pt x="3082" y="2011"/>
                  </a:lnTo>
                  <a:lnTo>
                    <a:pt x="3160" y="2003"/>
                  </a:lnTo>
                  <a:lnTo>
                    <a:pt x="3237" y="1994"/>
                  </a:lnTo>
                  <a:lnTo>
                    <a:pt x="3315" y="1982"/>
                  </a:lnTo>
                  <a:lnTo>
                    <a:pt x="3392" y="1968"/>
                  </a:lnTo>
                  <a:lnTo>
                    <a:pt x="3470" y="1952"/>
                  </a:lnTo>
                  <a:lnTo>
                    <a:pt x="3547" y="1934"/>
                  </a:lnTo>
                  <a:lnTo>
                    <a:pt x="3624" y="1914"/>
                  </a:lnTo>
                  <a:lnTo>
                    <a:pt x="3700" y="1891"/>
                  </a:lnTo>
                  <a:lnTo>
                    <a:pt x="3777" y="1866"/>
                  </a:lnTo>
                  <a:lnTo>
                    <a:pt x="3853" y="1839"/>
                  </a:lnTo>
                  <a:lnTo>
                    <a:pt x="3930" y="1810"/>
                  </a:lnTo>
                  <a:lnTo>
                    <a:pt x="4005" y="1779"/>
                  </a:lnTo>
                  <a:lnTo>
                    <a:pt x="4154" y="1713"/>
                  </a:lnTo>
                  <a:lnTo>
                    <a:pt x="4375" y="1611"/>
                  </a:lnTo>
                  <a:lnTo>
                    <a:pt x="4898" y="1364"/>
                  </a:lnTo>
                  <a:lnTo>
                    <a:pt x="4871" y="1449"/>
                  </a:lnTo>
                  <a:lnTo>
                    <a:pt x="4822" y="1572"/>
                  </a:lnTo>
                  <a:lnTo>
                    <a:pt x="4797" y="1649"/>
                  </a:lnTo>
                  <a:lnTo>
                    <a:pt x="4786" y="1716"/>
                  </a:lnTo>
                  <a:lnTo>
                    <a:pt x="4789" y="1775"/>
                  </a:lnTo>
                  <a:lnTo>
                    <a:pt x="4841" y="1890"/>
                  </a:lnTo>
                  <a:lnTo>
                    <a:pt x="4892" y="1954"/>
                  </a:lnTo>
                  <a:lnTo>
                    <a:pt x="4961" y="2028"/>
                  </a:lnTo>
                  <a:lnTo>
                    <a:pt x="5036" y="2096"/>
                  </a:lnTo>
                  <a:lnTo>
                    <a:pt x="5126" y="2170"/>
                  </a:lnTo>
                  <a:lnTo>
                    <a:pt x="5191" y="2065"/>
                  </a:lnTo>
                  <a:lnTo>
                    <a:pt x="5688" y="1204"/>
                  </a:lnTo>
                  <a:lnTo>
                    <a:pt x="5851" y="929"/>
                  </a:lnTo>
                  <a:lnTo>
                    <a:pt x="5976" y="724"/>
                  </a:lnTo>
                  <a:lnTo>
                    <a:pt x="6011" y="649"/>
                  </a:lnTo>
                  <a:lnTo>
                    <a:pt x="6024" y="581"/>
                  </a:lnTo>
                  <a:lnTo>
                    <a:pt x="6016" y="516"/>
                  </a:lnTo>
                  <a:lnTo>
                    <a:pt x="5992" y="450"/>
                  </a:lnTo>
                  <a:lnTo>
                    <a:pt x="5952" y="377"/>
                  </a:lnTo>
                  <a:lnTo>
                    <a:pt x="5904" y="309"/>
                  </a:lnTo>
                  <a:lnTo>
                    <a:pt x="5851" y="246"/>
                  </a:lnTo>
                  <a:lnTo>
                    <a:pt x="5793" y="188"/>
                  </a:lnTo>
                  <a:lnTo>
                    <a:pt x="5731" y="134"/>
                  </a:lnTo>
                  <a:lnTo>
                    <a:pt x="5666" y="83"/>
                  </a:lnTo>
                  <a:lnTo>
                    <a:pt x="5600" y="34"/>
                  </a:lnTo>
                  <a:lnTo>
                    <a:pt x="5491" y="8"/>
                  </a:lnTo>
                  <a:lnTo>
                    <a:pt x="5427" y="12"/>
                  </a:lnTo>
                  <a:lnTo>
                    <a:pt x="5366" y="20"/>
                  </a:lnTo>
                  <a:lnTo>
                    <a:pt x="5204" y="42"/>
                  </a:lnTo>
                  <a:lnTo>
                    <a:pt x="5042" y="61"/>
                  </a:lnTo>
                  <a:lnTo>
                    <a:pt x="4881" y="77"/>
                  </a:lnTo>
                  <a:lnTo>
                    <a:pt x="4719" y="90"/>
                  </a:lnTo>
                  <a:lnTo>
                    <a:pt x="4556" y="100"/>
                  </a:lnTo>
                  <a:lnTo>
                    <a:pt x="4394" y="106"/>
                  </a:lnTo>
                  <a:lnTo>
                    <a:pt x="4232" y="108"/>
                  </a:lnTo>
                  <a:lnTo>
                    <a:pt x="4069" y="107"/>
                  </a:lnTo>
                  <a:lnTo>
                    <a:pt x="3988" y="105"/>
                  </a:lnTo>
                  <a:lnTo>
                    <a:pt x="3907" y="102"/>
                  </a:lnTo>
                  <a:lnTo>
                    <a:pt x="3826" y="98"/>
                  </a:lnTo>
                  <a:lnTo>
                    <a:pt x="3744" y="93"/>
                  </a:lnTo>
                  <a:lnTo>
                    <a:pt x="3663" y="87"/>
                  </a:lnTo>
                  <a:lnTo>
                    <a:pt x="3587" y="79"/>
                  </a:lnTo>
                  <a:lnTo>
                    <a:pt x="3511" y="69"/>
                  </a:lnTo>
                  <a:lnTo>
                    <a:pt x="3435" y="57"/>
                  </a:lnTo>
                  <a:lnTo>
                    <a:pt x="3200" y="14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33"/>
          <p:cNvSpPr txBox="1"/>
          <p:nvPr/>
        </p:nvSpPr>
        <p:spPr>
          <a:xfrm>
            <a:off x="1628319" y="3301517"/>
            <a:ext cx="1673936" cy="91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2631"/>
              <a:buFont typeface="Calibri"/>
              <a:buNone/>
            </a:pPr>
            <a:r>
              <a:rPr lang="es-CO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de capacidades y procesos</a:t>
            </a:r>
            <a:endParaRPr/>
          </a:p>
        </p:txBody>
      </p:sp>
      <p:sp>
        <p:nvSpPr>
          <p:cNvPr id="133" name="Google Shape;133;p33"/>
          <p:cNvSpPr txBox="1"/>
          <p:nvPr/>
        </p:nvSpPr>
        <p:spPr>
          <a:xfrm>
            <a:off x="5033037" y="3301517"/>
            <a:ext cx="1764006" cy="91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s-CO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de logro e impacto</a:t>
            </a:r>
            <a:endParaRPr/>
          </a:p>
        </p:txBody>
      </p:sp>
      <p:sp>
        <p:nvSpPr>
          <p:cNvPr id="134" name="Google Shape;134;p33"/>
          <p:cNvSpPr txBox="1"/>
          <p:nvPr/>
        </p:nvSpPr>
        <p:spPr>
          <a:xfrm>
            <a:off x="2665785" y="5358575"/>
            <a:ext cx="697010" cy="27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95945"/>
              <a:buFont typeface="Calibri"/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/>
          </a:p>
        </p:txBody>
      </p:sp>
      <p:sp>
        <p:nvSpPr>
          <p:cNvPr id="135" name="Google Shape;135;p33"/>
          <p:cNvSpPr txBox="1"/>
          <p:nvPr/>
        </p:nvSpPr>
        <p:spPr>
          <a:xfrm>
            <a:off x="4840349" y="5267488"/>
            <a:ext cx="1064664" cy="45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95945"/>
              <a:buFont typeface="Calibri"/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2020-2022</a:t>
            </a:r>
            <a:endParaRPr/>
          </a:p>
        </p:txBody>
      </p:sp>
      <p:pic>
        <p:nvPicPr>
          <p:cNvPr id="22" name="Google Shape;102;p31">
            <a:extLst>
              <a:ext uri="{FF2B5EF4-FFF2-40B4-BE49-F238E27FC236}">
                <a16:creationId xmlns:a16="http://schemas.microsoft.com/office/drawing/2014/main" id="{FAE28478-3228-5046-BB5B-6F6B4F1035D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/>
          <p:nvPr/>
        </p:nvSpPr>
        <p:spPr>
          <a:xfrm rot="-595416">
            <a:off x="3939240" y="2549579"/>
            <a:ext cx="4313519" cy="2246664"/>
          </a:xfrm>
          <a:custGeom>
            <a:avLst/>
            <a:gdLst/>
            <a:ahLst/>
            <a:cxnLst/>
            <a:rect l="l" t="t" r="r" b="b"/>
            <a:pathLst>
              <a:path w="3927108" h="2152015" extrusionOk="0">
                <a:moveTo>
                  <a:pt x="0" y="1546727"/>
                </a:moveTo>
                <a:cubicBezTo>
                  <a:pt x="0" y="1192820"/>
                  <a:pt x="1192196" y="105700"/>
                  <a:pt x="1846714" y="12567"/>
                </a:cubicBezTo>
                <a:cubicBezTo>
                  <a:pt x="2501232" y="-80566"/>
                  <a:pt x="3927108" y="353860"/>
                  <a:pt x="3927108" y="987927"/>
                </a:cubicBezTo>
                <a:cubicBezTo>
                  <a:pt x="3927108" y="1621994"/>
                  <a:pt x="2501232" y="2042874"/>
                  <a:pt x="1846714" y="2136007"/>
                </a:cubicBezTo>
                <a:cubicBezTo>
                  <a:pt x="1192196" y="2229140"/>
                  <a:pt x="0" y="1900634"/>
                  <a:pt x="0" y="1546727"/>
                </a:cubicBezTo>
                <a:close/>
              </a:path>
            </a:pathLst>
          </a:custGeom>
          <a:solidFill>
            <a:srgbClr val="FA90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4"/>
          <p:cNvPicPr preferRelativeResize="0"/>
          <p:nvPr/>
        </p:nvPicPr>
        <p:blipFill rotWithShape="1">
          <a:blip r:embed="rId3">
            <a:alphaModFix/>
          </a:blip>
          <a:srcRect t="66359"/>
          <a:stretch/>
        </p:blipFill>
        <p:spPr>
          <a:xfrm>
            <a:off x="451853" y="0"/>
            <a:ext cx="2794000" cy="982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4"/>
          <p:cNvSpPr txBox="1"/>
          <p:nvPr/>
        </p:nvSpPr>
        <p:spPr>
          <a:xfrm>
            <a:off x="-381001" y="2475953"/>
            <a:ext cx="12954000" cy="23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1670050" marR="1953260" lvl="0" indent="-406400" algn="ctr" rtl="0">
              <a:lnSpc>
                <a:spcPct val="122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lang="es-CO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“La evaluación de logros e impactos permite fortalecer los Sistemas Internos de Aseguramiento de la Calidad en tanto dialoga, no sólo con lo que sucede al interior de las instituciones y los programas académicos, sino con el modo como estos se interrelacionan con sus entornos y comunidades en una comunicación permanente y de enriquecimiento mutuo y continuo.”</a:t>
            </a:r>
            <a:endParaRPr sz="24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02;p31">
            <a:extLst>
              <a:ext uri="{FF2B5EF4-FFF2-40B4-BE49-F238E27FC236}">
                <a16:creationId xmlns:a16="http://schemas.microsoft.com/office/drawing/2014/main" id="{D97050AD-A84D-BD40-8C5E-56FEF2B9DB9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modelo</a:t>
            </a:r>
            <a:endParaRPr/>
          </a:p>
        </p:txBody>
      </p:sp>
      <p:pic>
        <p:nvPicPr>
          <p:cNvPr id="150" name="Google Shape;15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35"/>
          <p:cNvGraphicFramePr/>
          <p:nvPr>
            <p:extLst>
              <p:ext uri="{D42A27DB-BD31-4B8C-83A1-F6EECF244321}">
                <p14:modId xmlns:p14="http://schemas.microsoft.com/office/powerpoint/2010/main" val="1650645231"/>
              </p:ext>
            </p:extLst>
          </p:nvPr>
        </p:nvGraphicFramePr>
        <p:xfrm>
          <a:off x="1759952" y="1843914"/>
          <a:ext cx="8676650" cy="3965550"/>
        </p:xfrm>
        <a:graphic>
          <a:graphicData uri="http://schemas.openxmlformats.org/drawingml/2006/table">
            <a:tbl>
              <a:tblPr>
                <a:noFill/>
                <a:tableStyleId>{69F63BDD-D6A9-44C4-9842-F3484E543E5D}</a:tableStyleId>
              </a:tblPr>
              <a:tblGrid>
                <a:gridCol w="47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No.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Factor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Características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Aspectos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Proyecto educativo del programa e identidad institucional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Estudiantes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Profesores</a:t>
                      </a:r>
                      <a:endParaRPr sz="15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23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Egresados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Aspectos académicos y resultados de aprendizaje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19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Permanencia y graduación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Interacción con el entorno nacional e internacional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Aportes de la investigación, la innovación, el desarrollo tecnológico y la creación, asociados al programa académico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Bienestar de la comunidad académica del programa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Medios educativos y ambientes de aprendizaje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11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Organización, administración y financiación del programa académico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13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12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Recursos físicos y tecnológicos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7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i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total</a:t>
                      </a:r>
                      <a:endParaRPr sz="1500" b="1" i="1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48</a:t>
                      </a: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500" b="1" u="none" strike="noStrike" cap="none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104</a:t>
                      </a:r>
                      <a:endParaRPr sz="1500" b="1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FF72D4B7-9556-3D43-9EEF-EA8C6926BF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hlinkClick r:id="rId6"/>
            <a:extLst>
              <a:ext uri="{FF2B5EF4-FFF2-40B4-BE49-F238E27FC236}">
                <a16:creationId xmlns:a16="http://schemas.microsoft.com/office/drawing/2014/main" id="{814140B6-AE7E-EE45-BF15-E173BB911648}"/>
              </a:ext>
            </a:extLst>
          </p:cNvPr>
          <p:cNvSpPr txBox="1"/>
          <p:nvPr/>
        </p:nvSpPr>
        <p:spPr>
          <a:xfrm>
            <a:off x="4581181" y="5992187"/>
            <a:ext cx="302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Ver guía CNA del 2022</a:t>
            </a:r>
            <a:endParaRPr lang="es-CO" sz="1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 1. </a:t>
            </a:r>
            <a:r>
              <a:rPr lang="es-CO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educativo del programa e identidad institucional</a:t>
            </a:r>
            <a:endParaRPr dirty="0"/>
          </a:p>
        </p:txBody>
      </p:sp>
      <p:sp>
        <p:nvSpPr>
          <p:cNvPr id="159" name="Google Shape;159;p36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>
                <a:solidFill>
                  <a:schemeClr val="dk1"/>
                </a:solidFill>
              </a:rPr>
              <a:t>Un programa académico de alta calidad se reconoce porque, a partir de su cultura evidente del mejoramiento continuo, define unos </a:t>
            </a:r>
            <a:r>
              <a:rPr lang="es-CO" sz="2400" b="1">
                <a:solidFill>
                  <a:schemeClr val="dk1"/>
                </a:solidFill>
              </a:rPr>
              <a:t>referentes filosóficos, pedagógicos y organizacionales</a:t>
            </a:r>
            <a:r>
              <a:rPr lang="es-CO" sz="2400">
                <a:solidFill>
                  <a:schemeClr val="dk1"/>
                </a:solidFill>
              </a:rPr>
              <a:t>, expuestos en sus lineamientos y políticas institucionales, los cuales son coherentes entre sí, y quedan establecidos en el proyecto educativo del programa o lo que haga sus veces, sirven de referentes fundamentales para el desarrollo y cumplimiento de sus propósitos, y marcan la identidad propia de su comunidad académica, la cual es reconocida por la sociedad.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0" name="Google Shape;16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FCB68FE4-DC8A-4B4F-BCB6-AC33CFA181B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 2. 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Estudiantes</a:t>
            </a:r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>
                <a:solidFill>
                  <a:schemeClr val="dk1"/>
                </a:solidFill>
              </a:rPr>
              <a:t>Un programa académico de alta calidad se reconoce porque a partir de su tradición y cultura del mejoramiento continuo </a:t>
            </a:r>
            <a:r>
              <a:rPr lang="es-CO" sz="2400" b="1">
                <a:solidFill>
                  <a:schemeClr val="dk1"/>
                </a:solidFill>
              </a:rPr>
              <a:t>permite al estudiante desarrollar actitudes, capacidades, habilidades y conocimientos, durante su proceso de formación</a:t>
            </a:r>
            <a:r>
              <a:rPr lang="es-CO" sz="2400">
                <a:solidFill>
                  <a:schemeClr val="dk1"/>
                </a:solidFill>
              </a:rPr>
              <a:t>. Este proceso se orienta por fines filosóficos, pedagógicos y organizacionales que se traducen en el logro de los resultados de aprendizaje, coherentes con la identidad del programa académico.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169" name="Google Shape;16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F43C3181-FB0E-5846-AB04-7F940617FA2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2689"/>
            <a:ext cx="2814917" cy="99043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 3. </a:t>
            </a:r>
            <a:r>
              <a:rPr lang="es-CO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Profesores</a:t>
            </a:r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>
                <a:solidFill>
                  <a:schemeClr val="dk1"/>
                </a:solidFill>
              </a:rPr>
              <a:t>Un programa académico de alta calidad se reconoce porque, a partir de su tradición y cultura evidente del mejoramiento continuo, define unos referentes filosóficos, pedagógicos y organizacionales que dan identidad a su comunidad académica, lo cual se evidencia en el </a:t>
            </a:r>
            <a:r>
              <a:rPr lang="es-CO" sz="2400" b="1">
                <a:solidFill>
                  <a:schemeClr val="dk1"/>
                </a:solidFill>
              </a:rPr>
              <a:t>nivel académico, la dedicación, el tipo de vinculación, la calidad y pertinencia de los profesores</a:t>
            </a:r>
            <a:r>
              <a:rPr lang="es-CO" sz="2400">
                <a:solidFill>
                  <a:schemeClr val="dk1"/>
                </a:solidFill>
              </a:rPr>
              <a:t>, de acuerdo con el nivel de formación y modalidad del programa académico. Asimismo, se hace seguimiento al </a:t>
            </a:r>
            <a:r>
              <a:rPr lang="es-CO" sz="2400" b="1">
                <a:solidFill>
                  <a:schemeClr val="dk1"/>
                </a:solidFill>
              </a:rPr>
              <a:t>desarrollo académico y pedagógico, a la permanencia y a la cualificación permanente de los profesores</a:t>
            </a:r>
            <a:r>
              <a:rPr lang="es-CO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25"/>
              </a:spcBef>
              <a:spcAft>
                <a:spcPts val="0"/>
              </a:spcAft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178" name="Google Shape;17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362952" y="6466520"/>
            <a:ext cx="2794000" cy="40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2;p31">
            <a:extLst>
              <a:ext uri="{FF2B5EF4-FFF2-40B4-BE49-F238E27FC236}">
                <a16:creationId xmlns:a16="http://schemas.microsoft.com/office/drawing/2014/main" id="{1A2DB7AD-9C00-D443-BD23-A1EEE290557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60504"/>
          <a:stretch/>
        </p:blipFill>
        <p:spPr>
          <a:xfrm>
            <a:off x="11223506" y="5992187"/>
            <a:ext cx="968494" cy="67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1424</Words>
  <Application>Microsoft Macintosh PowerPoint</Application>
  <PresentationFormat>Panorámica</PresentationFormat>
  <Paragraphs>124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Noto Sans Symbols</vt:lpstr>
      <vt:lpstr>Tema de Office</vt:lpstr>
      <vt:lpstr>Presentación de PowerPoint</vt:lpstr>
      <vt:lpstr>Orden del día</vt:lpstr>
      <vt:lpstr>Presentación de PowerPoint</vt:lpstr>
      <vt:lpstr>Presentación de PowerPoint</vt:lpstr>
      <vt:lpstr>Presentación de PowerPoint</vt:lpstr>
      <vt:lpstr>Estructura del modelo</vt:lpstr>
      <vt:lpstr>Factor 1. Proyecto educativo del programa e identidad institucional</vt:lpstr>
      <vt:lpstr>Factor 2. Estudiantes</vt:lpstr>
      <vt:lpstr>Factor 3. Profesores</vt:lpstr>
      <vt:lpstr>Factor 4. Graduados</vt:lpstr>
      <vt:lpstr>Factor 5. Aspectos académicos y resultados de aprendizaje</vt:lpstr>
      <vt:lpstr>Factor 6. Permanencia y graduación</vt:lpstr>
      <vt:lpstr>Factor 7. Interacción con el entorno nacional e internacional</vt:lpstr>
      <vt:lpstr>Factor 8. Aportes de la investigación, la innovación, el desarrollo tecnológico y la creación, asociados al programa académico</vt:lpstr>
      <vt:lpstr>Factor 9. Bienestar de la comunidad académica del programa</vt:lpstr>
      <vt:lpstr>Factor 10. Medios educativos y ambientes de aprendizaje</vt:lpstr>
      <vt:lpstr>Factor 11. Organización, administración y financiación del programa académico</vt:lpstr>
      <vt:lpstr>Presentación de PowerPoint</vt:lpstr>
      <vt:lpstr>¿Qué es la AUTOEVALUACIÓN?</vt:lpstr>
      <vt:lpstr>Fases del proceso de Autoevaluación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3</cp:revision>
  <dcterms:created xsi:type="dcterms:W3CDTF">2021-05-17T18:11:22Z</dcterms:created>
  <dcterms:modified xsi:type="dcterms:W3CDTF">2024-01-23T14:30:09Z</dcterms:modified>
</cp:coreProperties>
</file>