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assion One"/>
      <p:regular r:id="rId24"/>
      <p:bold r:id="rId25"/>
    </p:embeddedFont>
    <p:embeddedFont>
      <p:font typeface="Archivo Black"/>
      <p:regular r:id="rId26"/>
    </p:embeddedFont>
    <p:embeddedFont>
      <p:font typeface="Archiv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FA0877-0D52-48CD-9402-4A2C1A0EEEC8}">
  <a:tblStyle styleId="{65FA0877-0D52-48CD-9402-4A2C1A0EE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assionOn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Black-regular.fntdata"/><Relationship Id="rId25" Type="http://schemas.openxmlformats.org/officeDocument/2006/relationships/font" Target="fonts/PassionOne-bold.fntdata"/><Relationship Id="rId28" Type="http://schemas.openxmlformats.org/officeDocument/2006/relationships/font" Target="fonts/Archivo-bold.fntdata"/><Relationship Id="rId27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1ac64503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1ac64503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6389d1b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6389d1b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f46c1850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f46c1850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f48402e30_0_15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f48402e30_0_15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6389d1b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6389d1b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6389d1b6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6389d1b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6389d1b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6389d1b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f4d30ca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f4d30ca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6389d1b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6389d1b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e63b02e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e63b02e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e63b02e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e63b02e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e63b02e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e63b02e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ac645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ac645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1ac6450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1ac6450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389d1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6389d1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1ac64503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1ac64503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6389d1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6389d1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695900" y="0"/>
            <a:ext cx="7448100" cy="5143500"/>
            <a:chOff x="2013750" y="0"/>
            <a:chExt cx="74481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032359" y="0"/>
              <a:ext cx="4441443" cy="514345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47058" y="0"/>
              <a:ext cx="2245391" cy="5143451"/>
            </a:xfrm>
            <a:custGeom>
              <a:rect b="b" l="l" r="r" t="t"/>
              <a:pathLst>
                <a:path extrusionOk="0" h="78499" w="34269">
                  <a:moveTo>
                    <a:pt x="23007" y="0"/>
                  </a:moveTo>
                  <a:lnTo>
                    <a:pt x="0" y="78498"/>
                  </a:lnTo>
                  <a:lnTo>
                    <a:pt x="34269" y="78498"/>
                  </a:lnTo>
                  <a:lnTo>
                    <a:pt x="34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13750" y="2936174"/>
              <a:ext cx="4478659" cy="2207322"/>
            </a:xfrm>
            <a:custGeom>
              <a:rect b="b" l="l" r="r" t="t"/>
              <a:pathLst>
                <a:path extrusionOk="0" h="33688" w="68353">
                  <a:moveTo>
                    <a:pt x="68353" y="0"/>
                  </a:moveTo>
                  <a:lnTo>
                    <a:pt x="1" y="33687"/>
                  </a:lnTo>
                  <a:lnTo>
                    <a:pt x="68353" y="33687"/>
                  </a:lnTo>
                  <a:lnTo>
                    <a:pt x="68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00810" y="0"/>
              <a:ext cx="1910440" cy="5143451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66250" y="0"/>
              <a:ext cx="28956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5346275" y="466639"/>
            <a:ext cx="31716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052510" y="3836465"/>
            <a:ext cx="246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 rot="-4837446">
            <a:off x="-268256" y="-1750894"/>
            <a:ext cx="8605775" cy="10748436"/>
            <a:chOff x="7507475" y="-151125"/>
            <a:chExt cx="3759657" cy="4870548"/>
          </a:xfrm>
        </p:grpSpPr>
        <p:sp>
          <p:nvSpPr>
            <p:cNvPr id="86" name="Google Shape;86;p11"/>
            <p:cNvSpPr/>
            <p:nvPr/>
          </p:nvSpPr>
          <p:spPr>
            <a:xfrm>
              <a:off x="7507475" y="-151125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73332" y="1861798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65050" y="3094600"/>
            <a:ext cx="6213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0" name="Google Shape;90;p11"/>
          <p:cNvGrpSpPr/>
          <p:nvPr/>
        </p:nvGrpSpPr>
        <p:grpSpPr>
          <a:xfrm>
            <a:off x="-1516206" y="-642458"/>
            <a:ext cx="7966580" cy="3468284"/>
            <a:chOff x="-1516206" y="-642458"/>
            <a:chExt cx="7966580" cy="3468284"/>
          </a:xfrm>
        </p:grpSpPr>
        <p:sp>
          <p:nvSpPr>
            <p:cNvPr id="91" name="Google Shape;91;p11"/>
            <p:cNvSpPr/>
            <p:nvPr/>
          </p:nvSpPr>
          <p:spPr>
            <a:xfrm rot="-6275606">
              <a:off x="1227819" y="-2421855"/>
              <a:ext cx="1754338" cy="702707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-107752" y="-370614"/>
              <a:ext cx="6558126" cy="181937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3312419" y="2010855"/>
            <a:ext cx="7966580" cy="3468284"/>
            <a:chOff x="3312419" y="2010855"/>
            <a:chExt cx="7966580" cy="3468284"/>
          </a:xfrm>
        </p:grpSpPr>
        <p:sp>
          <p:nvSpPr>
            <p:cNvPr id="94" name="Google Shape;94;p11"/>
            <p:cNvSpPr/>
            <p:nvPr/>
          </p:nvSpPr>
          <p:spPr>
            <a:xfrm rot="4524394">
              <a:off x="6780636" y="231457"/>
              <a:ext cx="1754338" cy="702707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312419" y="3387921"/>
              <a:ext cx="6558126" cy="181937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3746970" y="-107848"/>
            <a:ext cx="5527960" cy="5403769"/>
            <a:chOff x="7507475" y="-158650"/>
            <a:chExt cx="2923300" cy="2857625"/>
          </a:xfrm>
        </p:grpSpPr>
        <p:sp>
          <p:nvSpPr>
            <p:cNvPr id="99" name="Google Shape;99;p13"/>
            <p:cNvSpPr/>
            <p:nvPr/>
          </p:nvSpPr>
          <p:spPr>
            <a:xfrm>
              <a:off x="7507475" y="-151125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836975" y="-158650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-5" y="2667050"/>
            <a:ext cx="2286905" cy="2507116"/>
            <a:chOff x="-5" y="2667050"/>
            <a:chExt cx="2286905" cy="2507116"/>
          </a:xfrm>
        </p:grpSpPr>
        <p:sp>
          <p:nvSpPr>
            <p:cNvPr id="102" name="Google Shape;102;p13"/>
            <p:cNvSpPr/>
            <p:nvPr/>
          </p:nvSpPr>
          <p:spPr>
            <a:xfrm flipH="1">
              <a:off x="13" y="4016377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flipH="1">
              <a:off x="-5" y="3189223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flipH="1">
              <a:off x="4" y="2667050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782175" y="18646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82175" y="222837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2" type="title"/>
          </p:nvPr>
        </p:nvSpPr>
        <p:spPr>
          <a:xfrm>
            <a:off x="1210125" y="12564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3" type="title"/>
          </p:nvPr>
        </p:nvSpPr>
        <p:spPr>
          <a:xfrm>
            <a:off x="3428550" y="18646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4" type="subTitle"/>
          </p:nvPr>
        </p:nvSpPr>
        <p:spPr>
          <a:xfrm>
            <a:off x="3428550" y="222837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5" type="title"/>
          </p:nvPr>
        </p:nvSpPr>
        <p:spPr>
          <a:xfrm>
            <a:off x="3856500" y="12564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DABA3"/>
              </a:buClr>
              <a:buSzPts val="3600"/>
              <a:buNone/>
              <a:defRPr sz="3600">
                <a:solidFill>
                  <a:srgbClr val="4DABA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6" type="title"/>
          </p:nvPr>
        </p:nvSpPr>
        <p:spPr>
          <a:xfrm>
            <a:off x="6074925" y="18646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7" type="subTitle"/>
          </p:nvPr>
        </p:nvSpPr>
        <p:spPr>
          <a:xfrm>
            <a:off x="6074925" y="222837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8" type="title"/>
          </p:nvPr>
        </p:nvSpPr>
        <p:spPr>
          <a:xfrm>
            <a:off x="6502875" y="12564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9" type="title"/>
          </p:nvPr>
        </p:nvSpPr>
        <p:spPr>
          <a:xfrm>
            <a:off x="2105363" y="36151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2105363" y="397887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6B66"/>
              </a:buClr>
              <a:buSzPts val="1400"/>
              <a:buNone/>
              <a:defRPr sz="1400">
                <a:solidFill>
                  <a:srgbClr val="306B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14" type="title"/>
          </p:nvPr>
        </p:nvSpPr>
        <p:spPr>
          <a:xfrm>
            <a:off x="2533313" y="30069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5" type="title"/>
          </p:nvPr>
        </p:nvSpPr>
        <p:spPr>
          <a:xfrm>
            <a:off x="4751738" y="36151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6" type="subTitle"/>
          </p:nvPr>
        </p:nvSpPr>
        <p:spPr>
          <a:xfrm>
            <a:off x="4751738" y="397887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7" type="title"/>
          </p:nvPr>
        </p:nvSpPr>
        <p:spPr>
          <a:xfrm>
            <a:off x="5179688" y="30069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8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bg>
      <p:bgPr>
        <a:solidFill>
          <a:srgbClr val="F3F3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 flipH="1" rot="4511703">
            <a:off x="4603899" y="941915"/>
            <a:ext cx="4511211" cy="5344660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flipH="1" rot="-5784387">
            <a:off x="764989" y="-2550727"/>
            <a:ext cx="4511285" cy="5344747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-5" y="-37175"/>
            <a:ext cx="2286905" cy="2507116"/>
            <a:chOff x="-5" y="-37175"/>
            <a:chExt cx="2286905" cy="2507116"/>
          </a:xfrm>
        </p:grpSpPr>
        <p:sp>
          <p:nvSpPr>
            <p:cNvPr id="125" name="Google Shape;125;p14"/>
            <p:cNvSpPr/>
            <p:nvPr/>
          </p:nvSpPr>
          <p:spPr>
            <a:xfrm rot="10800000">
              <a:off x="13" y="-6503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-5" y="-37175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10800000">
              <a:off x="4" y="-37174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 txBox="1"/>
          <p:nvPr>
            <p:ph type="title"/>
          </p:nvPr>
        </p:nvSpPr>
        <p:spPr>
          <a:xfrm>
            <a:off x="782175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8217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title"/>
          </p:nvPr>
        </p:nvSpPr>
        <p:spPr>
          <a:xfrm>
            <a:off x="3428550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3" type="subTitle"/>
          </p:nvPr>
        </p:nvSpPr>
        <p:spPr>
          <a:xfrm>
            <a:off x="3428550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title"/>
          </p:nvPr>
        </p:nvSpPr>
        <p:spPr>
          <a:xfrm>
            <a:off x="6074925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607492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14"/>
          <p:cNvSpPr txBox="1"/>
          <p:nvPr>
            <p:ph idx="6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1"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 rot="10800000">
            <a:off x="11" y="-40538"/>
            <a:ext cx="7162603" cy="5224586"/>
            <a:chOff x="2586350" y="-30200"/>
            <a:chExt cx="6761000" cy="5156011"/>
          </a:xfrm>
        </p:grpSpPr>
        <p:sp>
          <p:nvSpPr>
            <p:cNvPr id="137" name="Google Shape;137;p15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577430" y="3615823"/>
            <a:ext cx="364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577430" y="4237723"/>
            <a:ext cx="4453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5"/>
          <p:cNvSpPr txBox="1"/>
          <p:nvPr>
            <p:ph hasCustomPrompt="1" idx="2" type="title"/>
          </p:nvPr>
        </p:nvSpPr>
        <p:spPr>
          <a:xfrm>
            <a:off x="577425" y="539500"/>
            <a:ext cx="26517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 flipH="1" rot="4837446">
            <a:off x="6408791" y="-419588"/>
            <a:ext cx="5460703" cy="6237364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flipH="1" rot="-413418">
            <a:off x="-486097" y="485632"/>
            <a:ext cx="5937030" cy="6306389"/>
          </a:xfrm>
          <a:custGeom>
            <a:rect b="b" l="l" r="r" t="t"/>
            <a:pathLst>
              <a:path extrusionOk="0" h="114305" w="103752">
                <a:moveTo>
                  <a:pt x="95406" y="0"/>
                </a:moveTo>
                <a:lnTo>
                  <a:pt x="78126" y="74781"/>
                </a:lnTo>
                <a:cubicBezTo>
                  <a:pt x="43397" y="91960"/>
                  <a:pt x="1461" y="112640"/>
                  <a:pt x="1" y="113126"/>
                </a:cubicBezTo>
                <a:lnTo>
                  <a:pt x="153" y="113705"/>
                </a:lnTo>
                <a:lnTo>
                  <a:pt x="153" y="114305"/>
                </a:lnTo>
                <a:cubicBezTo>
                  <a:pt x="791" y="114305"/>
                  <a:pt x="38775" y="95593"/>
                  <a:pt x="78296" y="76037"/>
                </a:cubicBezTo>
                <a:lnTo>
                  <a:pt x="100276" y="111977"/>
                </a:lnTo>
                <a:lnTo>
                  <a:pt x="101299" y="111351"/>
                </a:lnTo>
                <a:lnTo>
                  <a:pt x="79376" y="75503"/>
                </a:lnTo>
                <a:cubicBezTo>
                  <a:pt x="87555" y="71455"/>
                  <a:pt x="95786" y="67380"/>
                  <a:pt x="103752" y="63432"/>
                </a:cubicBezTo>
                <a:lnTo>
                  <a:pt x="103219" y="62358"/>
                </a:lnTo>
                <a:cubicBezTo>
                  <a:pt x="96309" y="65783"/>
                  <a:pt x="88157" y="69818"/>
                  <a:pt x="79516" y="74092"/>
                </a:cubicBezTo>
                <a:lnTo>
                  <a:pt x="96575" y="270"/>
                </a:lnTo>
                <a:lnTo>
                  <a:pt x="9540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10800000">
            <a:off x="-299908" y="-399749"/>
            <a:ext cx="2404812" cy="3335650"/>
          </a:xfrm>
          <a:custGeom>
            <a:rect b="b" l="l" r="r" t="t"/>
            <a:pathLst>
              <a:path extrusionOk="0" h="47535" w="34270">
                <a:moveTo>
                  <a:pt x="34269" y="1"/>
                </a:moveTo>
                <a:lnTo>
                  <a:pt x="1" y="47535"/>
                </a:lnTo>
                <a:lnTo>
                  <a:pt x="34269" y="47535"/>
                </a:lnTo>
                <a:lnTo>
                  <a:pt x="342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6939229">
            <a:off x="481952" y="-2373035"/>
            <a:ext cx="8474425" cy="9717594"/>
            <a:chOff x="7450308" y="482604"/>
            <a:chExt cx="3702176" cy="4403507"/>
          </a:xfrm>
        </p:grpSpPr>
        <p:sp>
          <p:nvSpPr>
            <p:cNvPr id="149" name="Google Shape;149;p17"/>
            <p:cNvSpPr/>
            <p:nvPr/>
          </p:nvSpPr>
          <p:spPr>
            <a:xfrm rot="4799061">
              <a:off x="7770319" y="560443"/>
              <a:ext cx="2477319" cy="2721979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558684" y="2028486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 txBox="1"/>
          <p:nvPr>
            <p:ph type="title"/>
          </p:nvPr>
        </p:nvSpPr>
        <p:spPr>
          <a:xfrm>
            <a:off x="1686263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1686263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3" name="Google Shape;153;p17"/>
          <p:cNvGrpSpPr/>
          <p:nvPr/>
        </p:nvGrpSpPr>
        <p:grpSpPr>
          <a:xfrm rot="-10073683">
            <a:off x="-1137240" y="-572947"/>
            <a:ext cx="4764649" cy="6013751"/>
            <a:chOff x="2013750" y="-388035"/>
            <a:chExt cx="4478659" cy="5531531"/>
          </a:xfrm>
        </p:grpSpPr>
        <p:sp>
          <p:nvSpPr>
            <p:cNvPr id="154" name="Google Shape;154;p17"/>
            <p:cNvSpPr/>
            <p:nvPr/>
          </p:nvSpPr>
          <p:spPr>
            <a:xfrm>
              <a:off x="2032363" y="-388035"/>
              <a:ext cx="4441443" cy="5531432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13750" y="2936174"/>
              <a:ext cx="4478659" cy="2207322"/>
            </a:xfrm>
            <a:custGeom>
              <a:rect b="b" l="l" r="r" t="t"/>
              <a:pathLst>
                <a:path extrusionOk="0" h="33688" w="68353">
                  <a:moveTo>
                    <a:pt x="68353" y="0"/>
                  </a:moveTo>
                  <a:lnTo>
                    <a:pt x="1" y="33687"/>
                  </a:lnTo>
                  <a:lnTo>
                    <a:pt x="68353" y="33687"/>
                  </a:lnTo>
                  <a:lnTo>
                    <a:pt x="68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7"/>
          <p:cNvSpPr txBox="1"/>
          <p:nvPr>
            <p:ph idx="2" type="title"/>
          </p:nvPr>
        </p:nvSpPr>
        <p:spPr>
          <a:xfrm>
            <a:off x="5170838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5170838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7"/>
          <p:cNvSpPr txBox="1"/>
          <p:nvPr>
            <p:ph idx="4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_1">
    <p:bg>
      <p:bgPr>
        <a:solidFill>
          <a:srgbClr val="F3F3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 rot="5400000">
            <a:off x="1926186" y="-2070066"/>
            <a:ext cx="5291636" cy="9135517"/>
          </a:xfrm>
          <a:custGeom>
            <a:rect b="b" l="l" r="r" t="t"/>
            <a:pathLst>
              <a:path extrusionOk="0" h="78499" w="67785">
                <a:moveTo>
                  <a:pt x="25989" y="0"/>
                </a:moveTo>
                <a:lnTo>
                  <a:pt x="46989" y="32528"/>
                </a:lnTo>
                <a:lnTo>
                  <a:pt x="1" y="78498"/>
                </a:lnTo>
                <a:lnTo>
                  <a:pt x="67784" y="78498"/>
                </a:lnTo>
                <a:lnTo>
                  <a:pt x="677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05730" y="3615298"/>
            <a:ext cx="364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605730" y="4237188"/>
            <a:ext cx="4453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18"/>
          <p:cNvSpPr txBox="1"/>
          <p:nvPr>
            <p:ph hasCustomPrompt="1" idx="2" type="title"/>
          </p:nvPr>
        </p:nvSpPr>
        <p:spPr>
          <a:xfrm>
            <a:off x="605730" y="2025748"/>
            <a:ext cx="25665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AND_BODY_1_1_1_1"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 rot="5710401">
            <a:off x="397186" y="-5396221"/>
            <a:ext cx="10183844" cy="12999822"/>
            <a:chOff x="6441705" y="-552066"/>
            <a:chExt cx="4448989" cy="5890914"/>
          </a:xfrm>
        </p:grpSpPr>
        <p:sp>
          <p:nvSpPr>
            <p:cNvPr id="166" name="Google Shape;166;p19"/>
            <p:cNvSpPr/>
            <p:nvPr/>
          </p:nvSpPr>
          <p:spPr>
            <a:xfrm rot="4799061">
              <a:off x="6761716" y="-474226"/>
              <a:ext cx="2477319" cy="2721979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296894" y="2481223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-1303051" y="-222581"/>
            <a:ext cx="6523806" cy="2840155"/>
            <a:chOff x="-1303051" y="-222581"/>
            <a:chExt cx="6523806" cy="2840155"/>
          </a:xfrm>
        </p:grpSpPr>
        <p:sp>
          <p:nvSpPr>
            <p:cNvPr id="169" name="Google Shape;169;p19"/>
            <p:cNvSpPr/>
            <p:nvPr/>
          </p:nvSpPr>
          <p:spPr>
            <a:xfrm rot="-6275638">
              <a:off x="943985" y="-1679689"/>
              <a:ext cx="1436631" cy="5754370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 rot="10800000">
              <a:off x="-149591" y="-2"/>
              <a:ext cx="5370346" cy="1489902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7793845" y="2732025"/>
            <a:ext cx="1431030" cy="2507116"/>
            <a:chOff x="7793845" y="2732025"/>
            <a:chExt cx="1431030" cy="2507116"/>
          </a:xfrm>
        </p:grpSpPr>
        <p:sp>
          <p:nvSpPr>
            <p:cNvPr id="172" name="Google Shape;172;p19"/>
            <p:cNvSpPr/>
            <p:nvPr/>
          </p:nvSpPr>
          <p:spPr>
            <a:xfrm>
              <a:off x="7793845" y="32541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317220" y="27320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9"/>
          <p:cNvSpPr txBox="1"/>
          <p:nvPr>
            <p:ph type="title"/>
          </p:nvPr>
        </p:nvSpPr>
        <p:spPr>
          <a:xfrm>
            <a:off x="1062688" y="1731250"/>
            <a:ext cx="23307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1062688" y="2095025"/>
            <a:ext cx="23307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19"/>
          <p:cNvSpPr txBox="1"/>
          <p:nvPr>
            <p:ph idx="2" type="title"/>
          </p:nvPr>
        </p:nvSpPr>
        <p:spPr>
          <a:xfrm>
            <a:off x="1062688" y="3362825"/>
            <a:ext cx="23307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3" type="subTitle"/>
          </p:nvPr>
        </p:nvSpPr>
        <p:spPr>
          <a:xfrm>
            <a:off x="1062688" y="3726600"/>
            <a:ext cx="23307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19"/>
          <p:cNvSpPr txBox="1"/>
          <p:nvPr>
            <p:ph idx="4" type="title"/>
          </p:nvPr>
        </p:nvSpPr>
        <p:spPr>
          <a:xfrm>
            <a:off x="5750613" y="1731250"/>
            <a:ext cx="23307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5" type="subTitle"/>
          </p:nvPr>
        </p:nvSpPr>
        <p:spPr>
          <a:xfrm>
            <a:off x="5750613" y="2095025"/>
            <a:ext cx="23307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19"/>
          <p:cNvSpPr txBox="1"/>
          <p:nvPr>
            <p:ph idx="6" type="title"/>
          </p:nvPr>
        </p:nvSpPr>
        <p:spPr>
          <a:xfrm>
            <a:off x="5750613" y="3362825"/>
            <a:ext cx="23307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7" type="subTitle"/>
          </p:nvPr>
        </p:nvSpPr>
        <p:spPr>
          <a:xfrm>
            <a:off x="5750613" y="3726600"/>
            <a:ext cx="23307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19"/>
          <p:cNvSpPr txBox="1"/>
          <p:nvPr>
            <p:ph idx="8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 ">
  <p:cSld name="TITLE_AND_BODY_1_1_1_2"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5750101" y="2340313"/>
            <a:ext cx="2673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750099" y="1390606"/>
            <a:ext cx="26730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0"/>
          <p:cNvSpPr txBox="1"/>
          <p:nvPr>
            <p:ph idx="2" type="title"/>
          </p:nvPr>
        </p:nvSpPr>
        <p:spPr>
          <a:xfrm>
            <a:off x="5750101" y="4122038"/>
            <a:ext cx="2673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3" type="subTitle"/>
          </p:nvPr>
        </p:nvSpPr>
        <p:spPr>
          <a:xfrm>
            <a:off x="5750099" y="3172331"/>
            <a:ext cx="26730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0"/>
          <p:cNvSpPr/>
          <p:nvPr/>
        </p:nvSpPr>
        <p:spPr>
          <a:xfrm flipH="1" rot="1247789">
            <a:off x="5983466" y="589579"/>
            <a:ext cx="4511273" cy="5344733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>
            <a:off x="-5" y="-37175"/>
            <a:ext cx="2286905" cy="1984943"/>
            <a:chOff x="-5" y="-37175"/>
            <a:chExt cx="2286905" cy="1984943"/>
          </a:xfrm>
        </p:grpSpPr>
        <p:sp>
          <p:nvSpPr>
            <p:cNvPr id="190" name="Google Shape;190;p20"/>
            <p:cNvSpPr/>
            <p:nvPr/>
          </p:nvSpPr>
          <p:spPr>
            <a:xfrm rot="10800000">
              <a:off x="13" y="-6503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 rot="10800000">
              <a:off x="-5" y="-37175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0"/>
          <p:cNvSpPr txBox="1"/>
          <p:nvPr>
            <p:ph idx="4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3F3F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706774" y="-30200"/>
            <a:ext cx="6639978" cy="5224586"/>
            <a:chOff x="2586350" y="-30200"/>
            <a:chExt cx="6761000" cy="5156011"/>
          </a:xfrm>
        </p:grpSpPr>
        <p:sp>
          <p:nvSpPr>
            <p:cNvPr id="19" name="Google Shape;19;p3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4886800" y="3632250"/>
            <a:ext cx="36528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4089400" y="4252050"/>
            <a:ext cx="44502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887300" y="539500"/>
            <a:ext cx="26523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2">
    <p:bg>
      <p:bgPr>
        <a:solidFill>
          <a:srgbClr val="F3F3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-176380" y="-428550"/>
            <a:ext cx="9671248" cy="6432604"/>
            <a:chOff x="-176380" y="-428550"/>
            <a:chExt cx="9671248" cy="6432604"/>
          </a:xfrm>
        </p:grpSpPr>
        <p:sp>
          <p:nvSpPr>
            <p:cNvPr id="195" name="Google Shape;195;p21"/>
            <p:cNvSpPr/>
            <p:nvPr/>
          </p:nvSpPr>
          <p:spPr>
            <a:xfrm rot="602773">
              <a:off x="186610" y="313734"/>
              <a:ext cx="8945267" cy="494803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278725" y="2472650"/>
              <a:ext cx="2939100" cy="2670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0" y="4432875"/>
              <a:ext cx="3959400" cy="71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1"/>
          <p:cNvSpPr txBox="1"/>
          <p:nvPr>
            <p:ph type="title"/>
          </p:nvPr>
        </p:nvSpPr>
        <p:spPr>
          <a:xfrm>
            <a:off x="4886800" y="3192298"/>
            <a:ext cx="356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21"/>
          <p:cNvSpPr txBox="1"/>
          <p:nvPr>
            <p:ph idx="1" type="subTitle"/>
          </p:nvPr>
        </p:nvSpPr>
        <p:spPr>
          <a:xfrm>
            <a:off x="5245900" y="3847848"/>
            <a:ext cx="320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" name="Google Shape;200;p21"/>
          <p:cNvSpPr txBox="1"/>
          <p:nvPr>
            <p:ph hasCustomPrompt="1" idx="2" type="title"/>
          </p:nvPr>
        </p:nvSpPr>
        <p:spPr>
          <a:xfrm>
            <a:off x="5887300" y="2066273"/>
            <a:ext cx="25665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 rot="5710401">
            <a:off x="581375" y="-4890311"/>
            <a:ext cx="9443896" cy="12693341"/>
            <a:chOff x="6764965" y="-413183"/>
            <a:chExt cx="4125729" cy="5752031"/>
          </a:xfrm>
        </p:grpSpPr>
        <p:sp>
          <p:nvSpPr>
            <p:cNvPr id="203" name="Google Shape;203;p22"/>
            <p:cNvSpPr/>
            <p:nvPr/>
          </p:nvSpPr>
          <p:spPr>
            <a:xfrm rot="5426849">
              <a:off x="6899835" y="-491091"/>
              <a:ext cx="2474233" cy="2726354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8296894" y="2481223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-676893" y="-649975"/>
            <a:ext cx="3971895" cy="4291425"/>
            <a:chOff x="-676893" y="-649975"/>
            <a:chExt cx="3971895" cy="4291425"/>
          </a:xfrm>
        </p:grpSpPr>
        <p:sp>
          <p:nvSpPr>
            <p:cNvPr id="206" name="Google Shape;206;p22"/>
            <p:cNvSpPr/>
            <p:nvPr/>
          </p:nvSpPr>
          <p:spPr>
            <a:xfrm rot="10800000">
              <a:off x="94" y="-31966"/>
              <a:ext cx="3294908" cy="1623930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 rot="10800000">
              <a:off x="92" y="-649975"/>
              <a:ext cx="2061855" cy="2859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rot="10800000">
              <a:off x="-676893" y="29147"/>
              <a:ext cx="1307755" cy="3612303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2"/>
          <p:cNvSpPr txBox="1"/>
          <p:nvPr>
            <p:ph idx="1" type="subTitle"/>
          </p:nvPr>
        </p:nvSpPr>
        <p:spPr>
          <a:xfrm>
            <a:off x="1219350" y="1703150"/>
            <a:ext cx="3490200" cy="4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2" type="body"/>
          </p:nvPr>
        </p:nvSpPr>
        <p:spPr>
          <a:xfrm>
            <a:off x="1219350" y="2310950"/>
            <a:ext cx="29205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TITLE_AND_BODY_1_1_2">
    <p:bg>
      <p:bgPr>
        <a:solidFill>
          <a:srgbClr val="F3F3F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3"/>
          <p:cNvGrpSpPr/>
          <p:nvPr/>
        </p:nvGrpSpPr>
        <p:grpSpPr>
          <a:xfrm rot="6939229">
            <a:off x="-259031" y="-3374765"/>
            <a:ext cx="10723680" cy="12752509"/>
            <a:chOff x="7086309" y="-462938"/>
            <a:chExt cx="4684795" cy="5778773"/>
          </a:xfrm>
        </p:grpSpPr>
        <p:sp>
          <p:nvSpPr>
            <p:cNvPr id="214" name="Google Shape;214;p23"/>
            <p:cNvSpPr/>
            <p:nvPr/>
          </p:nvSpPr>
          <p:spPr>
            <a:xfrm rot="3830902">
              <a:off x="7616272" y="-108021"/>
              <a:ext cx="2469286" cy="2730504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 rot="1150110">
              <a:off x="8790100" y="2120408"/>
              <a:ext cx="2613964" cy="2836110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3"/>
          <p:cNvGrpSpPr/>
          <p:nvPr/>
        </p:nvGrpSpPr>
        <p:grpSpPr>
          <a:xfrm>
            <a:off x="-2282776" y="-1066281"/>
            <a:ext cx="6490230" cy="3701434"/>
            <a:chOff x="-2282776" y="-1066281"/>
            <a:chExt cx="6490230" cy="3701434"/>
          </a:xfrm>
        </p:grpSpPr>
        <p:sp>
          <p:nvSpPr>
            <p:cNvPr id="217" name="Google Shape;217;p23"/>
            <p:cNvSpPr/>
            <p:nvPr/>
          </p:nvSpPr>
          <p:spPr>
            <a:xfrm rot="-6875934">
              <a:off x="574064" y="-2092734"/>
              <a:ext cx="1436615" cy="5754340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 rot="-6275638">
              <a:off x="-35740" y="-2371214"/>
              <a:ext cx="1436631" cy="5754370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3"/>
          <p:cNvSpPr txBox="1"/>
          <p:nvPr>
            <p:ph type="title"/>
          </p:nvPr>
        </p:nvSpPr>
        <p:spPr>
          <a:xfrm>
            <a:off x="782175" y="1776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78217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23"/>
          <p:cNvSpPr txBox="1"/>
          <p:nvPr>
            <p:ph idx="2" type="title"/>
          </p:nvPr>
        </p:nvSpPr>
        <p:spPr>
          <a:xfrm>
            <a:off x="3428550" y="1776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3" type="subTitle"/>
          </p:nvPr>
        </p:nvSpPr>
        <p:spPr>
          <a:xfrm>
            <a:off x="3428550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23"/>
          <p:cNvSpPr txBox="1"/>
          <p:nvPr>
            <p:ph idx="4" type="title"/>
          </p:nvPr>
        </p:nvSpPr>
        <p:spPr>
          <a:xfrm>
            <a:off x="6074925" y="1776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Passion One"/>
              <a:buNone/>
              <a:defRPr sz="16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5" type="subTitle"/>
          </p:nvPr>
        </p:nvSpPr>
        <p:spPr>
          <a:xfrm>
            <a:off x="607492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23"/>
          <p:cNvSpPr txBox="1"/>
          <p:nvPr>
            <p:ph idx="6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HEADER_1_1_1"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4756425" y="-78950"/>
            <a:ext cx="4468700" cy="5278450"/>
          </a:xfrm>
          <a:custGeom>
            <a:rect b="b" l="l" r="r" t="t"/>
            <a:pathLst>
              <a:path extrusionOk="0" h="211138" w="178748">
                <a:moveTo>
                  <a:pt x="0" y="210738"/>
                </a:moveTo>
                <a:lnTo>
                  <a:pt x="65581" y="0"/>
                </a:lnTo>
                <a:lnTo>
                  <a:pt x="178748" y="0"/>
                </a:lnTo>
                <a:lnTo>
                  <a:pt x="178748" y="2111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4886800" y="3192298"/>
            <a:ext cx="356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5245900" y="3847848"/>
            <a:ext cx="320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4"/>
          <p:cNvSpPr txBox="1"/>
          <p:nvPr>
            <p:ph hasCustomPrompt="1" idx="2" type="title"/>
          </p:nvPr>
        </p:nvSpPr>
        <p:spPr>
          <a:xfrm>
            <a:off x="5887300" y="2066273"/>
            <a:ext cx="25665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rot="6362480">
            <a:off x="4297738" y="-407827"/>
            <a:ext cx="5460573" cy="6237017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flipH="1" rot="4400491">
            <a:off x="-234442" y="-797991"/>
            <a:ext cx="5937393" cy="6306412"/>
          </a:xfrm>
          <a:custGeom>
            <a:rect b="b" l="l" r="r" t="t"/>
            <a:pathLst>
              <a:path extrusionOk="0" h="114305" w="103752">
                <a:moveTo>
                  <a:pt x="95406" y="0"/>
                </a:moveTo>
                <a:lnTo>
                  <a:pt x="78126" y="74781"/>
                </a:lnTo>
                <a:cubicBezTo>
                  <a:pt x="43397" y="91960"/>
                  <a:pt x="1461" y="112640"/>
                  <a:pt x="1" y="113126"/>
                </a:cubicBezTo>
                <a:lnTo>
                  <a:pt x="153" y="113705"/>
                </a:lnTo>
                <a:lnTo>
                  <a:pt x="153" y="114305"/>
                </a:lnTo>
                <a:cubicBezTo>
                  <a:pt x="791" y="114305"/>
                  <a:pt x="38775" y="95593"/>
                  <a:pt x="78296" y="76037"/>
                </a:cubicBezTo>
                <a:lnTo>
                  <a:pt x="100276" y="111977"/>
                </a:lnTo>
                <a:lnTo>
                  <a:pt x="101299" y="111351"/>
                </a:lnTo>
                <a:lnTo>
                  <a:pt x="79376" y="75503"/>
                </a:lnTo>
                <a:cubicBezTo>
                  <a:pt x="87555" y="71455"/>
                  <a:pt x="95786" y="67380"/>
                  <a:pt x="103752" y="63432"/>
                </a:cubicBezTo>
                <a:lnTo>
                  <a:pt x="103219" y="62358"/>
                </a:lnTo>
                <a:cubicBezTo>
                  <a:pt x="96309" y="65783"/>
                  <a:pt x="88157" y="69818"/>
                  <a:pt x="79516" y="74092"/>
                </a:cubicBezTo>
                <a:lnTo>
                  <a:pt x="96575" y="270"/>
                </a:lnTo>
                <a:lnTo>
                  <a:pt x="9540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>
            <a:off x="-5" y="-37175"/>
            <a:ext cx="2286905" cy="1984943"/>
            <a:chOff x="-5" y="-37175"/>
            <a:chExt cx="2286905" cy="1984943"/>
          </a:xfrm>
        </p:grpSpPr>
        <p:sp>
          <p:nvSpPr>
            <p:cNvPr id="235" name="Google Shape;235;p25"/>
            <p:cNvSpPr/>
            <p:nvPr/>
          </p:nvSpPr>
          <p:spPr>
            <a:xfrm rot="10800000">
              <a:off x="13" y="-6503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10800000">
              <a:off x="-5" y="-37175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3">
    <p:bg>
      <p:bgPr>
        <a:solidFill>
          <a:srgbClr val="F3F3F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 rot="-1746223">
            <a:off x="-727359" y="-324238"/>
            <a:ext cx="5460501" cy="6237243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-10225545">
            <a:off x="5314441" y="455503"/>
            <a:ext cx="5460472" cy="6237332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8043770" y="2744125"/>
            <a:ext cx="1431030" cy="2507116"/>
            <a:chOff x="8043770" y="2744125"/>
            <a:chExt cx="1431030" cy="2507116"/>
          </a:xfrm>
        </p:grpSpPr>
        <p:sp>
          <p:nvSpPr>
            <p:cNvPr id="242" name="Google Shape;242;p26"/>
            <p:cNvSpPr/>
            <p:nvPr/>
          </p:nvSpPr>
          <p:spPr>
            <a:xfrm>
              <a:off x="8043770" y="32662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8567145" y="27441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6"/>
          <p:cNvGrpSpPr/>
          <p:nvPr/>
        </p:nvGrpSpPr>
        <p:grpSpPr>
          <a:xfrm>
            <a:off x="-208980" y="-252750"/>
            <a:ext cx="1431030" cy="2507116"/>
            <a:chOff x="-208980" y="-252750"/>
            <a:chExt cx="1431030" cy="2507116"/>
          </a:xfrm>
        </p:grpSpPr>
        <p:sp>
          <p:nvSpPr>
            <p:cNvPr id="245" name="Google Shape;245;p26"/>
            <p:cNvSpPr/>
            <p:nvPr/>
          </p:nvSpPr>
          <p:spPr>
            <a:xfrm rot="10800000">
              <a:off x="-208980" y="-252750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-208971" y="-252749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6"/>
          <p:cNvSpPr txBox="1"/>
          <p:nvPr>
            <p:ph type="title"/>
          </p:nvPr>
        </p:nvSpPr>
        <p:spPr>
          <a:xfrm>
            <a:off x="782175" y="35286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782175" y="38924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26"/>
          <p:cNvSpPr txBox="1"/>
          <p:nvPr>
            <p:ph idx="2" type="title"/>
          </p:nvPr>
        </p:nvSpPr>
        <p:spPr>
          <a:xfrm>
            <a:off x="3428550" y="35286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3" type="subTitle"/>
          </p:nvPr>
        </p:nvSpPr>
        <p:spPr>
          <a:xfrm>
            <a:off x="3428550" y="38924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26"/>
          <p:cNvSpPr txBox="1"/>
          <p:nvPr>
            <p:ph idx="4" type="title"/>
          </p:nvPr>
        </p:nvSpPr>
        <p:spPr>
          <a:xfrm>
            <a:off x="6074925" y="35286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5" type="subTitle"/>
          </p:nvPr>
        </p:nvSpPr>
        <p:spPr>
          <a:xfrm>
            <a:off x="6074925" y="38924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26"/>
          <p:cNvSpPr txBox="1"/>
          <p:nvPr>
            <p:ph idx="6" type="title"/>
          </p:nvPr>
        </p:nvSpPr>
        <p:spPr>
          <a:xfrm>
            <a:off x="782175" y="161275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7" type="subTitle"/>
          </p:nvPr>
        </p:nvSpPr>
        <p:spPr>
          <a:xfrm>
            <a:off x="782175" y="1976525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26"/>
          <p:cNvSpPr txBox="1"/>
          <p:nvPr>
            <p:ph idx="8" type="title"/>
          </p:nvPr>
        </p:nvSpPr>
        <p:spPr>
          <a:xfrm>
            <a:off x="3428550" y="161275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9" type="subTitle"/>
          </p:nvPr>
        </p:nvSpPr>
        <p:spPr>
          <a:xfrm>
            <a:off x="3428550" y="1976525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6"/>
          <p:cNvSpPr txBox="1"/>
          <p:nvPr>
            <p:ph idx="13" type="title"/>
          </p:nvPr>
        </p:nvSpPr>
        <p:spPr>
          <a:xfrm>
            <a:off x="6074925" y="161275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14" type="subTitle"/>
          </p:nvPr>
        </p:nvSpPr>
        <p:spPr>
          <a:xfrm>
            <a:off x="6074925" y="1976525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26"/>
          <p:cNvSpPr txBox="1"/>
          <p:nvPr>
            <p:ph idx="15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SECTION_TITLE_AND_DESCRIPTION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rot="-1602837">
            <a:off x="757830" y="-112262"/>
            <a:ext cx="5460281" cy="6237185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7"/>
          <p:cNvGrpSpPr/>
          <p:nvPr/>
        </p:nvGrpSpPr>
        <p:grpSpPr>
          <a:xfrm>
            <a:off x="6194921" y="3174494"/>
            <a:ext cx="3218919" cy="2201804"/>
            <a:chOff x="6194921" y="3174494"/>
            <a:chExt cx="3218919" cy="2201804"/>
          </a:xfrm>
        </p:grpSpPr>
        <p:sp>
          <p:nvSpPr>
            <p:cNvPr id="263" name="Google Shape;263;p27"/>
            <p:cNvSpPr/>
            <p:nvPr/>
          </p:nvSpPr>
          <p:spPr>
            <a:xfrm rot="407929">
              <a:off x="6445076" y="3337757"/>
              <a:ext cx="2868710" cy="1860968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 rot="5295639">
              <a:off x="7293845" y="3271332"/>
              <a:ext cx="972615" cy="314238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7"/>
          <p:cNvGrpSpPr/>
          <p:nvPr/>
        </p:nvGrpSpPr>
        <p:grpSpPr>
          <a:xfrm>
            <a:off x="-409590" y="-235378"/>
            <a:ext cx="3958839" cy="2891353"/>
            <a:chOff x="-409590" y="-235378"/>
            <a:chExt cx="3958839" cy="2891353"/>
          </a:xfrm>
        </p:grpSpPr>
        <p:sp>
          <p:nvSpPr>
            <p:cNvPr id="266" name="Google Shape;266;p27"/>
            <p:cNvSpPr/>
            <p:nvPr/>
          </p:nvSpPr>
          <p:spPr>
            <a:xfrm rot="10800000">
              <a:off x="163261" y="-215593"/>
              <a:ext cx="3385987" cy="1668819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-16685" y="-235378"/>
              <a:ext cx="1622856" cy="2251020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rot="10800000">
              <a:off x="-409590" y="-187212"/>
              <a:ext cx="1029313" cy="2843187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5510150" y="2165325"/>
            <a:ext cx="24903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2">
    <p:bg>
      <p:bgPr>
        <a:solidFill>
          <a:schemeClr val="accent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890855" y="672348"/>
            <a:ext cx="356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8"/>
          <p:cNvSpPr txBox="1"/>
          <p:nvPr>
            <p:ph idx="1" type="subTitle"/>
          </p:nvPr>
        </p:nvSpPr>
        <p:spPr>
          <a:xfrm>
            <a:off x="890855" y="1491373"/>
            <a:ext cx="320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28"/>
          <p:cNvSpPr txBox="1"/>
          <p:nvPr/>
        </p:nvSpPr>
        <p:spPr>
          <a:xfrm>
            <a:off x="613088" y="3417250"/>
            <a:ext cx="3319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endParaRPr sz="11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884025" y="1375425"/>
            <a:ext cx="3462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4797377" y="1375425"/>
            <a:ext cx="3462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8" name="Google Shape;278;p29"/>
          <p:cNvSpPr/>
          <p:nvPr/>
        </p:nvSpPr>
        <p:spPr>
          <a:xfrm rot="9269306">
            <a:off x="-147969" y="-447132"/>
            <a:ext cx="5460439" cy="6237405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9"/>
          <p:cNvGrpSpPr/>
          <p:nvPr/>
        </p:nvGrpSpPr>
        <p:grpSpPr>
          <a:xfrm rot="10800000">
            <a:off x="-324955" y="-196013"/>
            <a:ext cx="1431030" cy="2507116"/>
            <a:chOff x="8043770" y="2744125"/>
            <a:chExt cx="1431030" cy="2507116"/>
          </a:xfrm>
        </p:grpSpPr>
        <p:sp>
          <p:nvSpPr>
            <p:cNvPr id="280" name="Google Shape;280;p29"/>
            <p:cNvSpPr/>
            <p:nvPr/>
          </p:nvSpPr>
          <p:spPr>
            <a:xfrm>
              <a:off x="8043770" y="32662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8567145" y="27441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9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 rot="-4837446">
            <a:off x="876156" y="-3180692"/>
            <a:ext cx="6635249" cy="11895315"/>
            <a:chOff x="7440586" y="-2322687"/>
            <a:chExt cx="2898781" cy="5390244"/>
          </a:xfrm>
        </p:grpSpPr>
        <p:sp>
          <p:nvSpPr>
            <p:cNvPr id="26" name="Google Shape;26;p4"/>
            <p:cNvSpPr/>
            <p:nvPr/>
          </p:nvSpPr>
          <p:spPr>
            <a:xfrm>
              <a:off x="7665877" y="-2322687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5213418">
              <a:off x="7544017" y="303084"/>
              <a:ext cx="2691919" cy="2754121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84025" y="960900"/>
            <a:ext cx="70062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 rot="10800000">
            <a:off x="-324955" y="-196013"/>
            <a:ext cx="1431030" cy="2507116"/>
            <a:chOff x="8043770" y="2744125"/>
            <a:chExt cx="1431030" cy="2507116"/>
          </a:xfrm>
        </p:grpSpPr>
        <p:sp>
          <p:nvSpPr>
            <p:cNvPr id="31" name="Google Shape;31;p4"/>
            <p:cNvSpPr/>
            <p:nvPr/>
          </p:nvSpPr>
          <p:spPr>
            <a:xfrm>
              <a:off x="8043770" y="32662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567145" y="27441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TITLE_AND_DESCRIPTION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 rot="-1602837">
            <a:off x="757830" y="-112262"/>
            <a:ext cx="5460281" cy="6237185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6194921" y="3174494"/>
            <a:ext cx="3218919" cy="2201804"/>
            <a:chOff x="6194921" y="3174494"/>
            <a:chExt cx="3218919" cy="2201804"/>
          </a:xfrm>
        </p:grpSpPr>
        <p:sp>
          <p:nvSpPr>
            <p:cNvPr id="287" name="Google Shape;287;p31"/>
            <p:cNvSpPr/>
            <p:nvPr/>
          </p:nvSpPr>
          <p:spPr>
            <a:xfrm rot="407929">
              <a:off x="6445076" y="3337757"/>
              <a:ext cx="2868710" cy="1860968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 rot="5295639">
              <a:off x="7293845" y="3271332"/>
              <a:ext cx="972615" cy="314238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1"/>
          <p:cNvGrpSpPr/>
          <p:nvPr/>
        </p:nvGrpSpPr>
        <p:grpSpPr>
          <a:xfrm>
            <a:off x="-409590" y="-235378"/>
            <a:ext cx="3958839" cy="2891353"/>
            <a:chOff x="-409590" y="-235378"/>
            <a:chExt cx="3958839" cy="2891353"/>
          </a:xfrm>
        </p:grpSpPr>
        <p:sp>
          <p:nvSpPr>
            <p:cNvPr id="290" name="Google Shape;290;p31"/>
            <p:cNvSpPr/>
            <p:nvPr/>
          </p:nvSpPr>
          <p:spPr>
            <a:xfrm rot="10800000">
              <a:off x="163261" y="-215593"/>
              <a:ext cx="3385987" cy="1668819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10800000">
              <a:off x="-16685" y="-235378"/>
              <a:ext cx="1622856" cy="2251020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 rot="10800000">
              <a:off x="-409590" y="-187212"/>
              <a:ext cx="1029313" cy="2843187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1_1_1_3">
    <p:bg>
      <p:bgPr>
        <a:solidFill>
          <a:srgbClr val="F3F3F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2"/>
          <p:cNvGrpSpPr/>
          <p:nvPr/>
        </p:nvGrpSpPr>
        <p:grpSpPr>
          <a:xfrm rot="6939229">
            <a:off x="481952" y="-2373035"/>
            <a:ext cx="8474425" cy="9717594"/>
            <a:chOff x="7450308" y="482604"/>
            <a:chExt cx="3702176" cy="4403507"/>
          </a:xfrm>
        </p:grpSpPr>
        <p:sp>
          <p:nvSpPr>
            <p:cNvPr id="295" name="Google Shape;295;p32"/>
            <p:cNvSpPr/>
            <p:nvPr/>
          </p:nvSpPr>
          <p:spPr>
            <a:xfrm rot="4799061">
              <a:off x="7770319" y="560443"/>
              <a:ext cx="2477319" cy="2721979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8558684" y="2028486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2"/>
          <p:cNvGrpSpPr/>
          <p:nvPr/>
        </p:nvGrpSpPr>
        <p:grpSpPr>
          <a:xfrm rot="-10073683">
            <a:off x="-1137240" y="-572947"/>
            <a:ext cx="4764649" cy="6013751"/>
            <a:chOff x="2013750" y="-388035"/>
            <a:chExt cx="4478659" cy="5531531"/>
          </a:xfrm>
        </p:grpSpPr>
        <p:sp>
          <p:nvSpPr>
            <p:cNvPr id="298" name="Google Shape;298;p32"/>
            <p:cNvSpPr/>
            <p:nvPr/>
          </p:nvSpPr>
          <p:spPr>
            <a:xfrm>
              <a:off x="2032363" y="-388035"/>
              <a:ext cx="4441443" cy="5531432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2013750" y="2936174"/>
              <a:ext cx="4478659" cy="2207322"/>
            </a:xfrm>
            <a:custGeom>
              <a:rect b="b" l="l" r="r" t="t"/>
              <a:pathLst>
                <a:path extrusionOk="0" h="33688" w="68353">
                  <a:moveTo>
                    <a:pt x="68353" y="0"/>
                  </a:moveTo>
                  <a:lnTo>
                    <a:pt x="1" y="33687"/>
                  </a:lnTo>
                  <a:lnTo>
                    <a:pt x="68353" y="33687"/>
                  </a:lnTo>
                  <a:lnTo>
                    <a:pt x="68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3"/>
          <p:cNvGrpSpPr/>
          <p:nvPr/>
        </p:nvGrpSpPr>
        <p:grpSpPr>
          <a:xfrm rot="-4837446">
            <a:off x="-268256" y="-1750894"/>
            <a:ext cx="8605775" cy="10748436"/>
            <a:chOff x="7507475" y="-151125"/>
            <a:chExt cx="3759657" cy="4870548"/>
          </a:xfrm>
        </p:grpSpPr>
        <p:sp>
          <p:nvSpPr>
            <p:cNvPr id="302" name="Google Shape;302;p33"/>
            <p:cNvSpPr/>
            <p:nvPr/>
          </p:nvSpPr>
          <p:spPr>
            <a:xfrm>
              <a:off x="7507475" y="-151125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673332" y="1861798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33"/>
          <p:cNvGrpSpPr/>
          <p:nvPr/>
        </p:nvGrpSpPr>
        <p:grpSpPr>
          <a:xfrm>
            <a:off x="-1516206" y="-642458"/>
            <a:ext cx="7966580" cy="3468284"/>
            <a:chOff x="-1516206" y="-642458"/>
            <a:chExt cx="7966580" cy="3468284"/>
          </a:xfrm>
        </p:grpSpPr>
        <p:sp>
          <p:nvSpPr>
            <p:cNvPr id="305" name="Google Shape;305;p33"/>
            <p:cNvSpPr/>
            <p:nvPr/>
          </p:nvSpPr>
          <p:spPr>
            <a:xfrm rot="-6275606">
              <a:off x="1227819" y="-2421855"/>
              <a:ext cx="1754338" cy="702707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rot="10800000">
              <a:off x="-107752" y="-370614"/>
              <a:ext cx="6558126" cy="181937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3"/>
          <p:cNvGrpSpPr/>
          <p:nvPr/>
        </p:nvGrpSpPr>
        <p:grpSpPr>
          <a:xfrm>
            <a:off x="3312419" y="2010855"/>
            <a:ext cx="7966580" cy="3468284"/>
            <a:chOff x="3312419" y="2010855"/>
            <a:chExt cx="7966580" cy="3468284"/>
          </a:xfrm>
        </p:grpSpPr>
        <p:sp>
          <p:nvSpPr>
            <p:cNvPr id="308" name="Google Shape;308;p33"/>
            <p:cNvSpPr/>
            <p:nvPr/>
          </p:nvSpPr>
          <p:spPr>
            <a:xfrm rot="4524394">
              <a:off x="6780636" y="231457"/>
              <a:ext cx="1754338" cy="7027079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312419" y="3387921"/>
              <a:ext cx="6558126" cy="181937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84023" y="1088925"/>
            <a:ext cx="34626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97377" y="1088925"/>
            <a:ext cx="34626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9269306">
            <a:off x="6767456" y="-64407"/>
            <a:ext cx="5460439" cy="6237405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 rot="5400000">
            <a:off x="345470" y="3433700"/>
            <a:ext cx="1431030" cy="2507116"/>
            <a:chOff x="8043770" y="2744125"/>
            <a:chExt cx="1431030" cy="2507116"/>
          </a:xfrm>
        </p:grpSpPr>
        <p:sp>
          <p:nvSpPr>
            <p:cNvPr id="38" name="Google Shape;38;p5"/>
            <p:cNvSpPr/>
            <p:nvPr/>
          </p:nvSpPr>
          <p:spPr>
            <a:xfrm>
              <a:off x="8043770" y="32662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8567145" y="27441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4837446">
            <a:off x="876156" y="-3180692"/>
            <a:ext cx="6635249" cy="11895315"/>
            <a:chOff x="7440586" y="-2322687"/>
            <a:chExt cx="2898781" cy="5390244"/>
          </a:xfrm>
        </p:grpSpPr>
        <p:sp>
          <p:nvSpPr>
            <p:cNvPr id="43" name="Google Shape;43;p6"/>
            <p:cNvSpPr/>
            <p:nvPr/>
          </p:nvSpPr>
          <p:spPr>
            <a:xfrm>
              <a:off x="7665877" y="-2322687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5213418">
              <a:off x="7544017" y="303084"/>
              <a:ext cx="2691919" cy="2754121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-219930" y="-179802"/>
            <a:ext cx="2286905" cy="1984943"/>
            <a:chOff x="-219930" y="-179802"/>
            <a:chExt cx="2286905" cy="1984943"/>
          </a:xfrm>
        </p:grpSpPr>
        <p:sp>
          <p:nvSpPr>
            <p:cNvPr id="46" name="Google Shape;46;p6"/>
            <p:cNvSpPr/>
            <p:nvPr/>
          </p:nvSpPr>
          <p:spPr>
            <a:xfrm rot="10800000">
              <a:off x="-219912" y="-149129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10800000">
              <a:off x="-219930" y="-179802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-4837446">
            <a:off x="-541079" y="-735695"/>
            <a:ext cx="6691372" cy="6306272"/>
            <a:chOff x="7507475" y="-158650"/>
            <a:chExt cx="2923300" cy="2857625"/>
          </a:xfrm>
        </p:grpSpPr>
        <p:sp>
          <p:nvSpPr>
            <p:cNvPr id="51" name="Google Shape;51;p7"/>
            <p:cNvSpPr/>
            <p:nvPr/>
          </p:nvSpPr>
          <p:spPr>
            <a:xfrm>
              <a:off x="7507475" y="-151125"/>
              <a:ext cx="2385650" cy="2826400"/>
            </a:xfrm>
            <a:custGeom>
              <a:rect b="b" l="l" r="r" t="t"/>
              <a:pathLst>
                <a:path extrusionOk="0" h="113056" w="95426">
                  <a:moveTo>
                    <a:pt x="45726" y="0"/>
                  </a:moveTo>
                  <a:lnTo>
                    <a:pt x="44897" y="867"/>
                  </a:lnTo>
                  <a:lnTo>
                    <a:pt x="93534" y="47428"/>
                  </a:lnTo>
                  <a:lnTo>
                    <a:pt x="0" y="112068"/>
                  </a:lnTo>
                  <a:lnTo>
                    <a:pt x="682" y="113055"/>
                  </a:lnTo>
                  <a:lnTo>
                    <a:pt x="95425" y="47579"/>
                  </a:lnTo>
                  <a:lnTo>
                    <a:pt x="4572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836975" y="-158650"/>
              <a:ext cx="2593800" cy="2857625"/>
            </a:xfrm>
            <a:custGeom>
              <a:rect b="b" l="l" r="r" t="t"/>
              <a:pathLst>
                <a:path extrusionOk="0" h="114305" w="103752">
                  <a:moveTo>
                    <a:pt x="95406" y="0"/>
                  </a:moveTo>
                  <a:lnTo>
                    <a:pt x="78126" y="74781"/>
                  </a:lnTo>
                  <a:cubicBezTo>
                    <a:pt x="43397" y="91960"/>
                    <a:pt x="1461" y="112640"/>
                    <a:pt x="1" y="113126"/>
                  </a:cubicBezTo>
                  <a:lnTo>
                    <a:pt x="153" y="113705"/>
                  </a:lnTo>
                  <a:lnTo>
                    <a:pt x="153" y="114305"/>
                  </a:lnTo>
                  <a:cubicBezTo>
                    <a:pt x="791" y="114305"/>
                    <a:pt x="38775" y="95593"/>
                    <a:pt x="78296" y="76037"/>
                  </a:cubicBezTo>
                  <a:lnTo>
                    <a:pt x="100276" y="111977"/>
                  </a:lnTo>
                  <a:lnTo>
                    <a:pt x="101299" y="111351"/>
                  </a:lnTo>
                  <a:lnTo>
                    <a:pt x="79376" y="75503"/>
                  </a:lnTo>
                  <a:cubicBezTo>
                    <a:pt x="87555" y="71455"/>
                    <a:pt x="95786" y="67380"/>
                    <a:pt x="103752" y="63432"/>
                  </a:cubicBezTo>
                  <a:lnTo>
                    <a:pt x="103219" y="62358"/>
                  </a:lnTo>
                  <a:cubicBezTo>
                    <a:pt x="96309" y="65783"/>
                    <a:pt x="88157" y="69818"/>
                    <a:pt x="79516" y="74092"/>
                  </a:cubicBezTo>
                  <a:lnTo>
                    <a:pt x="96575" y="270"/>
                  </a:lnTo>
                  <a:lnTo>
                    <a:pt x="95406" y="0"/>
                  </a:lnTo>
                  <a:close/>
                </a:path>
              </a:pathLst>
            </a:custGeom>
            <a:solidFill>
              <a:srgbClr val="64D3CA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7"/>
          <p:cNvGrpSpPr/>
          <p:nvPr/>
        </p:nvGrpSpPr>
        <p:grpSpPr>
          <a:xfrm>
            <a:off x="-462438" y="1332540"/>
            <a:ext cx="9606411" cy="3873123"/>
            <a:chOff x="-462438" y="1332540"/>
            <a:chExt cx="9606411" cy="3873123"/>
          </a:xfrm>
        </p:grpSpPr>
        <p:sp>
          <p:nvSpPr>
            <p:cNvPr id="54" name="Google Shape;54;p7"/>
            <p:cNvSpPr/>
            <p:nvPr/>
          </p:nvSpPr>
          <p:spPr>
            <a:xfrm>
              <a:off x="5270850" y="2439675"/>
              <a:ext cx="3873123" cy="270380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>
              <a:off x="-634628" y="1917199"/>
              <a:ext cx="3873123" cy="2703804"/>
            </a:xfrm>
            <a:custGeom>
              <a:rect b="b" l="l" r="r" t="t"/>
              <a:pathLst>
                <a:path extrusionOk="0" h="47321" w="67786">
                  <a:moveTo>
                    <a:pt x="67786" y="1"/>
                  </a:moveTo>
                  <a:lnTo>
                    <a:pt x="1" y="47321"/>
                  </a:lnTo>
                  <a:lnTo>
                    <a:pt x="67786" y="47321"/>
                  </a:lnTo>
                  <a:lnTo>
                    <a:pt x="67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-462438" y="1335171"/>
              <a:ext cx="1436638" cy="3867842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2352300" y="1189475"/>
            <a:ext cx="44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868150" y="2571750"/>
            <a:ext cx="34077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906175" y="1236400"/>
            <a:ext cx="4317106" cy="4664446"/>
            <a:chOff x="4906175" y="1236400"/>
            <a:chExt cx="4317106" cy="4664446"/>
          </a:xfrm>
        </p:grpSpPr>
        <p:sp>
          <p:nvSpPr>
            <p:cNvPr id="61" name="Google Shape;61;p8"/>
            <p:cNvSpPr/>
            <p:nvPr/>
          </p:nvSpPr>
          <p:spPr>
            <a:xfrm>
              <a:off x="4906175" y="3464011"/>
              <a:ext cx="3581303" cy="1765083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246397" y="2792294"/>
              <a:ext cx="2241087" cy="3108551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7801860" y="1236400"/>
              <a:ext cx="1421420" cy="3926272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/>
          <p:nvPr/>
        </p:nvSpPr>
        <p:spPr>
          <a:xfrm rot="5710401">
            <a:off x="-640118" y="-389728"/>
            <a:ext cx="5937272" cy="6306087"/>
          </a:xfrm>
          <a:custGeom>
            <a:rect b="b" l="l" r="r" t="t"/>
            <a:pathLst>
              <a:path extrusionOk="0" h="114305" w="103752">
                <a:moveTo>
                  <a:pt x="95406" y="0"/>
                </a:moveTo>
                <a:lnTo>
                  <a:pt x="78126" y="74781"/>
                </a:lnTo>
                <a:cubicBezTo>
                  <a:pt x="43397" y="91960"/>
                  <a:pt x="1461" y="112640"/>
                  <a:pt x="1" y="113126"/>
                </a:cubicBezTo>
                <a:lnTo>
                  <a:pt x="153" y="113705"/>
                </a:lnTo>
                <a:lnTo>
                  <a:pt x="153" y="114305"/>
                </a:lnTo>
                <a:cubicBezTo>
                  <a:pt x="791" y="114305"/>
                  <a:pt x="38775" y="95593"/>
                  <a:pt x="78296" y="76037"/>
                </a:cubicBezTo>
                <a:lnTo>
                  <a:pt x="100276" y="111977"/>
                </a:lnTo>
                <a:lnTo>
                  <a:pt x="101299" y="111351"/>
                </a:lnTo>
                <a:lnTo>
                  <a:pt x="79376" y="75503"/>
                </a:lnTo>
                <a:cubicBezTo>
                  <a:pt x="87555" y="71455"/>
                  <a:pt x="95786" y="67380"/>
                  <a:pt x="103752" y="63432"/>
                </a:cubicBezTo>
                <a:lnTo>
                  <a:pt x="103219" y="62358"/>
                </a:lnTo>
                <a:cubicBezTo>
                  <a:pt x="96309" y="65783"/>
                  <a:pt x="88157" y="69818"/>
                  <a:pt x="79516" y="74092"/>
                </a:cubicBezTo>
                <a:lnTo>
                  <a:pt x="96575" y="270"/>
                </a:lnTo>
                <a:lnTo>
                  <a:pt x="9540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622600" y="539500"/>
            <a:ext cx="24279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884300" y="1337975"/>
            <a:ext cx="4045200" cy="4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84300" y="1793375"/>
            <a:ext cx="3340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rot="1096956">
            <a:off x="550071" y="-2327146"/>
            <a:ext cx="4511154" cy="5344592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6937970" y="2732025"/>
            <a:ext cx="2286905" cy="2507116"/>
            <a:chOff x="6937970" y="2732025"/>
            <a:chExt cx="2286905" cy="2507116"/>
          </a:xfrm>
        </p:grpSpPr>
        <p:sp>
          <p:nvSpPr>
            <p:cNvPr id="71" name="Google Shape;71;p9"/>
            <p:cNvSpPr/>
            <p:nvPr/>
          </p:nvSpPr>
          <p:spPr>
            <a:xfrm>
              <a:off x="6937970" y="4081352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793845" y="32541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317220" y="27320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flipH="1" rot="4511703">
            <a:off x="4603899" y="941915"/>
            <a:ext cx="4511211" cy="5344660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 flipH="1" rot="-5784387">
            <a:off x="764989" y="-2550727"/>
            <a:ext cx="4511285" cy="5344747"/>
          </a:xfrm>
          <a:custGeom>
            <a:rect b="b" l="l" r="r" t="t"/>
            <a:pathLst>
              <a:path extrusionOk="0" h="113056" w="95426">
                <a:moveTo>
                  <a:pt x="45726" y="0"/>
                </a:moveTo>
                <a:lnTo>
                  <a:pt x="44897" y="867"/>
                </a:lnTo>
                <a:lnTo>
                  <a:pt x="93534" y="47428"/>
                </a:lnTo>
                <a:lnTo>
                  <a:pt x="0" y="112068"/>
                </a:lnTo>
                <a:lnTo>
                  <a:pt x="682" y="113055"/>
                </a:lnTo>
                <a:lnTo>
                  <a:pt x="95425" y="47579"/>
                </a:lnTo>
                <a:lnTo>
                  <a:pt x="45726" y="0"/>
                </a:lnTo>
                <a:close/>
              </a:path>
            </a:pathLst>
          </a:custGeom>
          <a:solidFill>
            <a:srgbClr val="64D3CA">
              <a:alpha val="1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-676897" y="-649920"/>
            <a:ext cx="3633472" cy="3925720"/>
            <a:chOff x="-676897" y="-649920"/>
            <a:chExt cx="3633472" cy="3925720"/>
          </a:xfrm>
        </p:grpSpPr>
        <p:sp>
          <p:nvSpPr>
            <p:cNvPr id="79" name="Google Shape;79;p10"/>
            <p:cNvSpPr/>
            <p:nvPr/>
          </p:nvSpPr>
          <p:spPr>
            <a:xfrm rot="10800000">
              <a:off x="-57577" y="-84617"/>
              <a:ext cx="3014152" cy="1485557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10800000">
              <a:off x="-57554" y="-649920"/>
              <a:ext cx="1886135" cy="2616208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10800000">
              <a:off x="-676897" y="-28714"/>
              <a:ext cx="1196327" cy="3304514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/>
          <p:nvPr/>
        </p:nvSpPr>
        <p:spPr>
          <a:xfrm>
            <a:off x="7650196" y="2699105"/>
            <a:ext cx="1886135" cy="2616208"/>
          </a:xfrm>
          <a:custGeom>
            <a:rect b="b" l="l" r="r" t="t"/>
            <a:pathLst>
              <a:path extrusionOk="0" h="47535" w="34270">
                <a:moveTo>
                  <a:pt x="34269" y="1"/>
                </a:moveTo>
                <a:lnTo>
                  <a:pt x="1" y="47535"/>
                </a:lnTo>
                <a:lnTo>
                  <a:pt x="34269" y="47535"/>
                </a:lnTo>
                <a:lnTo>
                  <a:pt x="34269" y="1"/>
                </a:lnTo>
                <a:close/>
              </a:path>
            </a:pathLst>
          </a:custGeom>
          <a:solidFill>
            <a:srgbClr val="306B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 Black"/>
              <a:buNone/>
              <a:defRPr b="1" sz="2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Char char="●"/>
              <a:defRPr sz="1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●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●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054"/>
            <a:ext cx="8150599" cy="507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34"/>
          <p:cNvGrpSpPr/>
          <p:nvPr/>
        </p:nvGrpSpPr>
        <p:grpSpPr>
          <a:xfrm>
            <a:off x="1789949" y="0"/>
            <a:ext cx="7354171" cy="5143500"/>
            <a:chOff x="2013737" y="0"/>
            <a:chExt cx="7448016" cy="5143500"/>
          </a:xfrm>
        </p:grpSpPr>
        <p:sp>
          <p:nvSpPr>
            <p:cNvPr id="316" name="Google Shape;316;p34"/>
            <p:cNvSpPr/>
            <p:nvPr/>
          </p:nvSpPr>
          <p:spPr>
            <a:xfrm>
              <a:off x="2032359" y="0"/>
              <a:ext cx="4441443" cy="514345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223280" y="0"/>
              <a:ext cx="2245391" cy="5143451"/>
            </a:xfrm>
            <a:custGeom>
              <a:rect b="b" l="l" r="r" t="t"/>
              <a:pathLst>
                <a:path extrusionOk="0" h="78499" w="34269">
                  <a:moveTo>
                    <a:pt x="23007" y="0"/>
                  </a:moveTo>
                  <a:lnTo>
                    <a:pt x="0" y="78498"/>
                  </a:lnTo>
                  <a:lnTo>
                    <a:pt x="34269" y="78498"/>
                  </a:lnTo>
                  <a:lnTo>
                    <a:pt x="34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013737" y="2936175"/>
              <a:ext cx="4874423" cy="2207322"/>
            </a:xfrm>
            <a:custGeom>
              <a:rect b="b" l="l" r="r" t="t"/>
              <a:pathLst>
                <a:path extrusionOk="0" h="33688" w="68353">
                  <a:moveTo>
                    <a:pt x="68353" y="0"/>
                  </a:moveTo>
                  <a:lnTo>
                    <a:pt x="1" y="33687"/>
                  </a:lnTo>
                  <a:lnTo>
                    <a:pt x="68353" y="33687"/>
                  </a:lnTo>
                  <a:lnTo>
                    <a:pt x="68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034220" y="25"/>
              <a:ext cx="2292105" cy="5143451"/>
            </a:xfrm>
            <a:custGeom>
              <a:rect b="b" l="l" r="r" t="t"/>
              <a:pathLst>
                <a:path extrusionOk="0" h="78499" w="29157">
                  <a:moveTo>
                    <a:pt x="1" y="0"/>
                  </a:moveTo>
                  <a:lnTo>
                    <a:pt x="20166" y="78498"/>
                  </a:lnTo>
                  <a:lnTo>
                    <a:pt x="29157" y="78498"/>
                  </a:lnTo>
                  <a:lnTo>
                    <a:pt x="29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6759053" y="0"/>
              <a:ext cx="27027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4"/>
          <p:cNvSpPr txBox="1"/>
          <p:nvPr>
            <p:ph type="ctrTitle"/>
          </p:nvPr>
        </p:nvSpPr>
        <p:spPr>
          <a:xfrm>
            <a:off x="4350775" y="847650"/>
            <a:ext cx="41670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Clasificación de textos de opiniones sobre vacunación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idx="4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</a:t>
            </a:r>
            <a:endParaRPr/>
          </a:p>
        </p:txBody>
      </p:sp>
      <p:sp>
        <p:nvSpPr>
          <p:cNvPr id="406" name="Google Shape;406;p43"/>
          <p:cNvSpPr txBox="1"/>
          <p:nvPr>
            <p:ph type="title"/>
          </p:nvPr>
        </p:nvSpPr>
        <p:spPr>
          <a:xfrm>
            <a:off x="1686263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Altura</a:t>
            </a: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2215625" y="1713606"/>
            <a:ext cx="1228200" cy="122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3"/>
          <p:cNvSpPr/>
          <p:nvPr/>
        </p:nvSpPr>
        <p:spPr>
          <a:xfrm>
            <a:off x="5700200" y="1713606"/>
            <a:ext cx="1228200" cy="122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1686263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seleccionó una altura del árbol de 40</a:t>
            </a:r>
            <a:endParaRPr/>
          </a:p>
        </p:txBody>
      </p:sp>
      <p:sp>
        <p:nvSpPr>
          <p:cNvPr id="410" name="Google Shape;410;p43"/>
          <p:cNvSpPr txBox="1"/>
          <p:nvPr>
            <p:ph idx="2" type="title"/>
          </p:nvPr>
        </p:nvSpPr>
        <p:spPr>
          <a:xfrm>
            <a:off x="5170838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</a:t>
            </a:r>
            <a:endParaRPr/>
          </a:p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5170838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criterio seleccionado fue entropía</a:t>
            </a: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2658015" y="2094657"/>
            <a:ext cx="343404" cy="446998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43"/>
          <p:cNvGrpSpPr/>
          <p:nvPr/>
        </p:nvGrpSpPr>
        <p:grpSpPr>
          <a:xfrm>
            <a:off x="5755098" y="1973262"/>
            <a:ext cx="1118421" cy="689801"/>
            <a:chOff x="548861" y="389676"/>
            <a:chExt cx="3843371" cy="2390163"/>
          </a:xfrm>
        </p:grpSpPr>
        <p:cxnSp>
          <p:nvCxnSpPr>
            <p:cNvPr id="414" name="Google Shape;414;p43"/>
            <p:cNvCxnSpPr/>
            <p:nvPr/>
          </p:nvCxnSpPr>
          <p:spPr>
            <a:xfrm flipH="1" rot="10800000">
              <a:off x="3486925" y="1918250"/>
              <a:ext cx="742200" cy="690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3486925" y="577350"/>
              <a:ext cx="650100" cy="65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2725450" y="576000"/>
              <a:ext cx="1410600" cy="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 flipH="1" rot="10800000">
              <a:off x="756500" y="577975"/>
              <a:ext cx="1705500" cy="1049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43"/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9" name="Google Shape;419;p43"/>
            <p:cNvSpPr/>
            <p:nvPr/>
          </p:nvSpPr>
          <p:spPr>
            <a:xfrm>
              <a:off x="548861" y="1338125"/>
              <a:ext cx="502050" cy="502875"/>
            </a:xfrm>
            <a:custGeom>
              <a:rect b="b" l="l" r="r" t="t"/>
              <a:pathLst>
                <a:path extrusionOk="0" h="20115" w="20082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0" name="Google Shape;420;p43"/>
            <p:cNvCxnSpPr/>
            <p:nvPr/>
          </p:nvCxnSpPr>
          <p:spPr>
            <a:xfrm>
              <a:off x="2725450" y="2609025"/>
              <a:ext cx="1416000" cy="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1" name="Google Shape;421;p43"/>
            <p:cNvSpPr/>
            <p:nvPr/>
          </p:nvSpPr>
          <p:spPr>
            <a:xfrm>
              <a:off x="4095707" y="1083398"/>
              <a:ext cx="289400" cy="268650"/>
            </a:xfrm>
            <a:custGeom>
              <a:rect b="b" l="l" r="r" t="t"/>
              <a:pathLst>
                <a:path extrusionOk="0" h="10746" w="11576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2421967" y="389676"/>
              <a:ext cx="383625" cy="371825"/>
            </a:xfrm>
            <a:custGeom>
              <a:rect b="b" l="l" r="r" t="t"/>
              <a:pathLst>
                <a:path extrusionOk="0" h="14873" w="15345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4095707" y="426309"/>
              <a:ext cx="289400" cy="268850"/>
            </a:xfrm>
            <a:custGeom>
              <a:rect b="b" l="l" r="r" t="t"/>
              <a:pathLst>
                <a:path extrusionOk="0" h="10754" w="11576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4102832" y="2474633"/>
              <a:ext cx="289400" cy="269425"/>
            </a:xfrm>
            <a:custGeom>
              <a:rect b="b" l="l" r="r" t="t"/>
              <a:pathLst>
                <a:path extrusionOk="0" h="10777" w="11576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4095707" y="1772738"/>
              <a:ext cx="289400" cy="268825"/>
            </a:xfrm>
            <a:custGeom>
              <a:rect b="b" l="l" r="r" t="t"/>
              <a:pathLst>
                <a:path extrusionOk="0" h="10753" w="11576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422792" y="2408015"/>
              <a:ext cx="383650" cy="371825"/>
            </a:xfrm>
            <a:custGeom>
              <a:rect b="b" l="l" r="r" t="t"/>
              <a:pathLst>
                <a:path extrusionOk="0" h="14873" w="15346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25" y="0"/>
            <a:ext cx="10286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44"/>
          <p:cNvGrpSpPr/>
          <p:nvPr/>
        </p:nvGrpSpPr>
        <p:grpSpPr>
          <a:xfrm flipH="1">
            <a:off x="-471" y="-40537"/>
            <a:ext cx="6268799" cy="5224586"/>
            <a:chOff x="2586350" y="-30200"/>
            <a:chExt cx="6761000" cy="5156011"/>
          </a:xfrm>
        </p:grpSpPr>
        <p:sp>
          <p:nvSpPr>
            <p:cNvPr id="433" name="Google Shape;433;p44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4"/>
          <p:cNvSpPr txBox="1"/>
          <p:nvPr>
            <p:ph idx="2" type="title"/>
          </p:nvPr>
        </p:nvSpPr>
        <p:spPr>
          <a:xfrm>
            <a:off x="605725" y="539500"/>
            <a:ext cx="26517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" name="Google Shape;436;p44"/>
          <p:cNvSpPr txBox="1"/>
          <p:nvPr>
            <p:ph type="title"/>
          </p:nvPr>
        </p:nvSpPr>
        <p:spPr>
          <a:xfrm>
            <a:off x="605730" y="3615823"/>
            <a:ext cx="364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Google Shape;441;p45"/>
          <p:cNvGraphicFramePr/>
          <p:nvPr/>
        </p:nvGraphicFramePr>
        <p:xfrm>
          <a:off x="952500" y="15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{65FA0877-0D52-48CD-9402-4A2C1A0EEEC8}</a:tableStyleId>
              </a:tblPr>
              <a:tblGrid>
                <a:gridCol w="1809750"/>
                <a:gridCol w="1809750"/>
                <a:gridCol w="1809750"/>
              </a:tblGrid>
              <a:tr h="64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Precision</a:t>
                      </a:r>
                      <a:endParaRPr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Sensibilidad</a:t>
                      </a:r>
                      <a:endParaRPr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4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Negativo</a:t>
                      </a:r>
                      <a:endParaRPr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59%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55%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Neutro</a:t>
                      </a:r>
                      <a:endParaRPr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31%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51%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Positivo</a:t>
                      </a:r>
                      <a:endParaRPr>
                        <a:solidFill>
                          <a:schemeClr val="dk2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59%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48%</a:t>
                      </a:r>
                      <a:endParaRPr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2" name="Google Shape;442;p45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Sensibilidad y precisión</a:t>
            </a:r>
            <a:endParaRPr/>
          </a:p>
        </p:txBody>
      </p:sp>
      <p:sp>
        <p:nvSpPr>
          <p:cNvPr id="443" name="Google Shape;443;p45"/>
          <p:cNvSpPr txBox="1"/>
          <p:nvPr/>
        </p:nvSpPr>
        <p:spPr>
          <a:xfrm>
            <a:off x="6677150" y="2627500"/>
            <a:ext cx="20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Exactitud: 52%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>
            <p:ph idx="4294967295" type="subTitle"/>
          </p:nvPr>
        </p:nvSpPr>
        <p:spPr>
          <a:xfrm>
            <a:off x="1041100" y="1914025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Precisión</a:t>
            </a:r>
            <a:endParaRPr sz="1400"/>
          </a:p>
        </p:txBody>
      </p:sp>
      <p:sp>
        <p:nvSpPr>
          <p:cNvPr id="449" name="Google Shape;449;p46"/>
          <p:cNvSpPr txBox="1"/>
          <p:nvPr>
            <p:ph idx="4294967295" type="title"/>
          </p:nvPr>
        </p:nvSpPr>
        <p:spPr>
          <a:xfrm>
            <a:off x="1041100" y="1062175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31%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50" name="Google Shape;450;p46"/>
          <p:cNvSpPr txBox="1"/>
          <p:nvPr>
            <p:ph idx="4294967295" type="subTitle"/>
          </p:nvPr>
        </p:nvSpPr>
        <p:spPr>
          <a:xfrm>
            <a:off x="1041100" y="3845900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Sensibilidad</a:t>
            </a:r>
            <a:endParaRPr sz="1400"/>
          </a:p>
        </p:txBody>
      </p:sp>
      <p:sp>
        <p:nvSpPr>
          <p:cNvPr id="451" name="Google Shape;451;p46"/>
          <p:cNvSpPr txBox="1"/>
          <p:nvPr>
            <p:ph idx="4294967295" type="title"/>
          </p:nvPr>
        </p:nvSpPr>
        <p:spPr>
          <a:xfrm>
            <a:off x="1041100" y="2994050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51%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52" name="Google Shape;452;p46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Neutro</a:t>
            </a:r>
            <a:endParaRPr/>
          </a:p>
        </p:txBody>
      </p:sp>
      <p:sp>
        <p:nvSpPr>
          <p:cNvPr id="453" name="Google Shape;453;p46"/>
          <p:cNvSpPr txBox="1"/>
          <p:nvPr>
            <p:ph idx="4294967295" type="body"/>
          </p:nvPr>
        </p:nvSpPr>
        <p:spPr>
          <a:xfrm>
            <a:off x="4921900" y="1213350"/>
            <a:ext cx="3340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 La precisión tan baja indica que la mayoría de los valores clasificados como neutros no lo son (falsos positivos)</a:t>
            </a:r>
            <a:endParaRPr sz="1600"/>
          </a:p>
          <a:p>
            <a:pPr indent="-101600" lvl="0" marL="9144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 La sensibilidad nos indica que la mitad de los datos que son neutros fueron clasificados correctamente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idx="4294967295" type="subTitle"/>
          </p:nvPr>
        </p:nvSpPr>
        <p:spPr>
          <a:xfrm>
            <a:off x="1041100" y="1914025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Precisión</a:t>
            </a:r>
            <a:endParaRPr sz="1400"/>
          </a:p>
        </p:txBody>
      </p:sp>
      <p:sp>
        <p:nvSpPr>
          <p:cNvPr id="459" name="Google Shape;459;p47"/>
          <p:cNvSpPr txBox="1"/>
          <p:nvPr>
            <p:ph idx="4294967295" type="title"/>
          </p:nvPr>
        </p:nvSpPr>
        <p:spPr>
          <a:xfrm>
            <a:off x="1041100" y="1062175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59</a:t>
            </a:r>
            <a:r>
              <a:rPr lang="en" sz="4800">
                <a:solidFill>
                  <a:schemeClr val="accent5"/>
                </a:solidFill>
              </a:rPr>
              <a:t>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60" name="Google Shape;460;p47"/>
          <p:cNvSpPr txBox="1"/>
          <p:nvPr>
            <p:ph idx="4294967295" type="subTitle"/>
          </p:nvPr>
        </p:nvSpPr>
        <p:spPr>
          <a:xfrm>
            <a:off x="1041100" y="3845900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Sensibilidad</a:t>
            </a:r>
            <a:endParaRPr sz="1400"/>
          </a:p>
        </p:txBody>
      </p:sp>
      <p:sp>
        <p:nvSpPr>
          <p:cNvPr id="461" name="Google Shape;461;p47"/>
          <p:cNvSpPr txBox="1"/>
          <p:nvPr>
            <p:ph idx="4294967295" type="title"/>
          </p:nvPr>
        </p:nvSpPr>
        <p:spPr>
          <a:xfrm>
            <a:off x="1041100" y="2994050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48</a:t>
            </a:r>
            <a:r>
              <a:rPr lang="en" sz="4800">
                <a:solidFill>
                  <a:schemeClr val="accent5"/>
                </a:solidFill>
              </a:rPr>
              <a:t>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62" name="Google Shape;462;p47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Positivo</a:t>
            </a:r>
            <a:endParaRPr/>
          </a:p>
        </p:txBody>
      </p:sp>
      <p:sp>
        <p:nvSpPr>
          <p:cNvPr id="463" name="Google Shape;463;p47"/>
          <p:cNvSpPr txBox="1"/>
          <p:nvPr>
            <p:ph idx="4294967295" type="body"/>
          </p:nvPr>
        </p:nvSpPr>
        <p:spPr>
          <a:xfrm>
            <a:off x="4921900" y="1213350"/>
            <a:ext cx="3340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 Casi un 40% de los valores clasificados como positivos fueron falsos</a:t>
            </a:r>
            <a:endParaRPr sz="1600"/>
          </a:p>
          <a:p>
            <a:pPr indent="-101600" lvl="0" marL="9144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 Poco menos de la mitad de los datos positivos fueron clasificados correctamente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4294967295" type="subTitle"/>
          </p:nvPr>
        </p:nvSpPr>
        <p:spPr>
          <a:xfrm>
            <a:off x="1041100" y="1914025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Precisión</a:t>
            </a:r>
            <a:endParaRPr sz="1400"/>
          </a:p>
        </p:txBody>
      </p:sp>
      <p:sp>
        <p:nvSpPr>
          <p:cNvPr id="469" name="Google Shape;469;p48"/>
          <p:cNvSpPr txBox="1"/>
          <p:nvPr>
            <p:ph idx="4294967295" type="title"/>
          </p:nvPr>
        </p:nvSpPr>
        <p:spPr>
          <a:xfrm>
            <a:off x="1041100" y="1062175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59%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70" name="Google Shape;470;p48"/>
          <p:cNvSpPr txBox="1"/>
          <p:nvPr>
            <p:ph idx="4294967295" type="subTitle"/>
          </p:nvPr>
        </p:nvSpPr>
        <p:spPr>
          <a:xfrm>
            <a:off x="1041100" y="3845900"/>
            <a:ext cx="267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Sensibilidad</a:t>
            </a:r>
            <a:endParaRPr sz="1400"/>
          </a:p>
        </p:txBody>
      </p:sp>
      <p:sp>
        <p:nvSpPr>
          <p:cNvPr id="471" name="Google Shape;471;p48"/>
          <p:cNvSpPr txBox="1"/>
          <p:nvPr>
            <p:ph idx="4294967295" type="title"/>
          </p:nvPr>
        </p:nvSpPr>
        <p:spPr>
          <a:xfrm>
            <a:off x="1041100" y="2994050"/>
            <a:ext cx="2679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55</a:t>
            </a:r>
            <a:r>
              <a:rPr lang="en" sz="4800">
                <a:solidFill>
                  <a:schemeClr val="accent5"/>
                </a:solidFill>
              </a:rPr>
              <a:t>%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472" name="Google Shape;472;p48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</a:t>
            </a:r>
            <a:endParaRPr/>
          </a:p>
        </p:txBody>
      </p:sp>
      <p:sp>
        <p:nvSpPr>
          <p:cNvPr id="473" name="Google Shape;473;p48"/>
          <p:cNvSpPr txBox="1"/>
          <p:nvPr>
            <p:ph idx="4294967295" type="body"/>
          </p:nvPr>
        </p:nvSpPr>
        <p:spPr>
          <a:xfrm>
            <a:off x="4921900" y="1213350"/>
            <a:ext cx="3340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 Casi un 40% de los valores clasificados como negativos no lo son</a:t>
            </a:r>
            <a:endParaRPr sz="1600"/>
          </a:p>
          <a:p>
            <a:pPr indent="-101600" lvl="0" marL="9144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 Se clasifica más de la mitad de los elementos negativos correctamente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49"/>
          <p:cNvGrpSpPr/>
          <p:nvPr/>
        </p:nvGrpSpPr>
        <p:grpSpPr>
          <a:xfrm flipH="1">
            <a:off x="-471" y="-40537"/>
            <a:ext cx="6268799" cy="5224586"/>
            <a:chOff x="2586350" y="-30200"/>
            <a:chExt cx="6761000" cy="5156011"/>
          </a:xfrm>
        </p:grpSpPr>
        <p:sp>
          <p:nvSpPr>
            <p:cNvPr id="480" name="Google Shape;480;p49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49"/>
          <p:cNvSpPr txBox="1"/>
          <p:nvPr>
            <p:ph idx="2" type="title"/>
          </p:nvPr>
        </p:nvSpPr>
        <p:spPr>
          <a:xfrm>
            <a:off x="605725" y="539500"/>
            <a:ext cx="26517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3" name="Google Shape;483;p49"/>
          <p:cNvSpPr txBox="1"/>
          <p:nvPr>
            <p:ph type="title"/>
          </p:nvPr>
        </p:nvSpPr>
        <p:spPr>
          <a:xfrm>
            <a:off x="605730" y="3615823"/>
            <a:ext cx="364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idx="1" type="body"/>
          </p:nvPr>
        </p:nvSpPr>
        <p:spPr>
          <a:xfrm>
            <a:off x="884025" y="960900"/>
            <a:ext cx="70062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El algoritmo tiene dificultades clasificando a los elementos neutros.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Los textos negativos con clasificados correctamente en un 60% de las veces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Este algoritmo sería capaz de censurar casi el 55% de los comentarios negativos.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Del total de elementos clasificados por el algoritmo como malos, el 40% no lo serían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idx="1" type="body"/>
          </p:nvPr>
        </p:nvSpPr>
        <p:spPr>
          <a:xfrm>
            <a:off x="884025" y="960900"/>
            <a:ext cx="70062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Evaluar que tan eficiente es el algoritmo respecto a etiquetar los tweets a mano, tanto en tiempo como en exactitud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En caso de ser implementado, toca tener en cuenta que 40% de los Tweets censurados </a:t>
            </a:r>
            <a:r>
              <a:rPr lang="en" sz="1200">
                <a:solidFill>
                  <a:schemeClr val="dk2"/>
                </a:solidFill>
              </a:rPr>
              <a:t>corresponden</a:t>
            </a:r>
            <a:r>
              <a:rPr lang="en" sz="1200">
                <a:solidFill>
                  <a:schemeClr val="dk2"/>
                </a:solidFill>
              </a:rPr>
              <a:t> a clases positivas o neutras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En caso de implementar, sería interesante ver si, al realizar la censura del 55% de los comentarios negativos existe una disminución respecto a los comentarios negativos de la vacunación del COVID 19. Si existe una disminución, esto significa que el algoritmo está cumpliendo su trabajo.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95" name="Google Shape;495;p51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8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782175" y="196892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Entendimiento del problema</a:t>
            </a:r>
            <a:endParaRPr/>
          </a:p>
        </p:txBody>
      </p:sp>
      <p:sp>
        <p:nvSpPr>
          <p:cNvPr id="328" name="Google Shape;328;p35"/>
          <p:cNvSpPr txBox="1"/>
          <p:nvPr>
            <p:ph idx="2" type="title"/>
          </p:nvPr>
        </p:nvSpPr>
        <p:spPr>
          <a:xfrm>
            <a:off x="1210125" y="12564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9" name="Google Shape;329;p35"/>
          <p:cNvSpPr txBox="1"/>
          <p:nvPr>
            <p:ph idx="3" type="title"/>
          </p:nvPr>
        </p:nvSpPr>
        <p:spPr>
          <a:xfrm>
            <a:off x="3428550" y="186460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resolverlo</a:t>
            </a:r>
            <a:endParaRPr/>
          </a:p>
        </p:txBody>
      </p:sp>
      <p:sp>
        <p:nvSpPr>
          <p:cNvPr id="330" name="Google Shape;330;p35"/>
          <p:cNvSpPr txBox="1"/>
          <p:nvPr>
            <p:ph idx="5" type="title"/>
          </p:nvPr>
        </p:nvSpPr>
        <p:spPr>
          <a:xfrm>
            <a:off x="3856500" y="125647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2225125" y="365972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32" name="Google Shape;332;p35"/>
          <p:cNvSpPr txBox="1"/>
          <p:nvPr>
            <p:ph idx="7" type="subTitle"/>
          </p:nvPr>
        </p:nvSpPr>
        <p:spPr>
          <a:xfrm>
            <a:off x="2225125" y="4023500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You could describe the topic of the section 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>
            <p:ph idx="8" type="title"/>
          </p:nvPr>
        </p:nvSpPr>
        <p:spPr>
          <a:xfrm>
            <a:off x="2653075" y="3051600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35"/>
          <p:cNvSpPr txBox="1"/>
          <p:nvPr>
            <p:ph idx="9" type="title"/>
          </p:nvPr>
        </p:nvSpPr>
        <p:spPr>
          <a:xfrm>
            <a:off x="5214413" y="3635950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35" name="Google Shape;335;p35"/>
          <p:cNvSpPr txBox="1"/>
          <p:nvPr>
            <p:ph idx="13" type="subTitle"/>
          </p:nvPr>
        </p:nvSpPr>
        <p:spPr>
          <a:xfrm>
            <a:off x="5214413" y="3999725"/>
            <a:ext cx="2286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You could describe the topic of the section 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>
            <p:ph idx="14" type="title"/>
          </p:nvPr>
        </p:nvSpPr>
        <p:spPr>
          <a:xfrm>
            <a:off x="5642363" y="3027825"/>
            <a:ext cx="14310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550" y="-12"/>
            <a:ext cx="922193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36"/>
          <p:cNvGrpSpPr/>
          <p:nvPr/>
        </p:nvGrpSpPr>
        <p:grpSpPr>
          <a:xfrm>
            <a:off x="2744937" y="-30200"/>
            <a:ext cx="6602793" cy="5224586"/>
            <a:chOff x="2586350" y="-30200"/>
            <a:chExt cx="6761000" cy="5156011"/>
          </a:xfrm>
        </p:grpSpPr>
        <p:sp>
          <p:nvSpPr>
            <p:cNvPr id="343" name="Google Shape;343;p36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6"/>
          <p:cNvSpPr txBox="1"/>
          <p:nvPr>
            <p:ph idx="2" type="title"/>
          </p:nvPr>
        </p:nvSpPr>
        <p:spPr>
          <a:xfrm>
            <a:off x="5887300" y="539500"/>
            <a:ext cx="26523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36"/>
          <p:cNvSpPr txBox="1"/>
          <p:nvPr>
            <p:ph type="title"/>
          </p:nvPr>
        </p:nvSpPr>
        <p:spPr>
          <a:xfrm>
            <a:off x="4886800" y="3632250"/>
            <a:ext cx="36528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problema</a:t>
            </a:r>
            <a:endParaRPr/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4089400" y="4252050"/>
            <a:ext cx="44502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pasa con la salud pública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2352300" y="1189475"/>
            <a:ext cx="44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problema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1752750" y="1987500"/>
            <a:ext cx="57174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los últimos años, se ha visto un auge en el número de personas que no quieren vacunar a sus hijos. A pesar de que esto es un problema de por sí, actualmente, con la pandemia del COVID-19 lo ha sido más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idx="6"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han generado diversas teorías</a:t>
            </a:r>
            <a:endParaRPr/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782175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Microchip</a:t>
            </a:r>
            <a:endParaRPr/>
          </a:p>
        </p:txBody>
      </p:sp>
      <p:sp>
        <p:nvSpPr>
          <p:cNvPr id="360" name="Google Shape;360;p38"/>
          <p:cNvSpPr txBox="1"/>
          <p:nvPr>
            <p:ph idx="1" type="subTitle"/>
          </p:nvPr>
        </p:nvSpPr>
        <p:spPr>
          <a:xfrm>
            <a:off x="78217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implantarán un microchip</a:t>
            </a:r>
            <a:endParaRPr/>
          </a:p>
        </p:txBody>
      </p:sp>
      <p:sp>
        <p:nvSpPr>
          <p:cNvPr id="361" name="Google Shape;361;p38"/>
          <p:cNvSpPr txBox="1"/>
          <p:nvPr>
            <p:ph idx="2" type="title"/>
          </p:nvPr>
        </p:nvSpPr>
        <p:spPr>
          <a:xfrm>
            <a:off x="3428550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 ADN</a:t>
            </a:r>
            <a:endParaRPr/>
          </a:p>
        </p:txBody>
      </p:sp>
      <p:sp>
        <p:nvSpPr>
          <p:cNvPr id="362" name="Google Shape;362;p38"/>
          <p:cNvSpPr txBox="1"/>
          <p:nvPr>
            <p:ph idx="3" type="subTitle"/>
          </p:nvPr>
        </p:nvSpPr>
        <p:spPr>
          <a:xfrm>
            <a:off x="3428550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quieren modificar el ADN</a:t>
            </a:r>
            <a:endParaRPr/>
          </a:p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6074925" y="3300075"/>
            <a:ext cx="22869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Infertilidad</a:t>
            </a:r>
            <a:endParaRPr/>
          </a:p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6074925" y="3663850"/>
            <a:ext cx="2286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 quieren volver infertiles</a:t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4277980" y="2165859"/>
            <a:ext cx="630024" cy="578105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 b="0" l="0" r="33515" t="0"/>
          <a:stretch/>
        </p:blipFill>
        <p:spPr>
          <a:xfrm>
            <a:off x="4225100" y="1617125"/>
            <a:ext cx="5965500" cy="3674100"/>
          </a:xfrm>
          <a:prstGeom prst="trapezoid">
            <a:avLst>
              <a:gd fmla="val 36736" name="adj"/>
            </a:avLst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884300" y="1303025"/>
            <a:ext cx="3340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9144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Encontrar diversas opiniones de personas acerca de la vacunación</a:t>
            </a:r>
            <a:endParaRPr sz="1600"/>
          </a:p>
          <a:p>
            <a:pPr indent="-101600" lvl="0" marL="9144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 Poder identificar opiniones negativas respecto a la vacunación con el fin de censurar este tipo de ideas peligrosas para la salud pública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2" name="Google Shape;372;p39"/>
          <p:cNvSpPr/>
          <p:nvPr/>
        </p:nvSpPr>
        <p:spPr>
          <a:xfrm rot="-10161112">
            <a:off x="-27121" y="-305751"/>
            <a:ext cx="2868788" cy="1861009"/>
          </a:xfrm>
          <a:custGeom>
            <a:rect b="b" l="l" r="r" t="t"/>
            <a:pathLst>
              <a:path extrusionOk="0" h="47321" w="67786">
                <a:moveTo>
                  <a:pt x="67786" y="1"/>
                </a:moveTo>
                <a:lnTo>
                  <a:pt x="1" y="47321"/>
                </a:lnTo>
                <a:lnTo>
                  <a:pt x="67786" y="47321"/>
                </a:lnTo>
                <a:lnTo>
                  <a:pt x="677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 rot="-5273211">
            <a:off x="1058679" y="-1512795"/>
            <a:ext cx="972610" cy="3142486"/>
          </a:xfrm>
          <a:custGeom>
            <a:rect b="b" l="l" r="r" t="t"/>
            <a:pathLst>
              <a:path extrusionOk="0" h="78499" w="29157">
                <a:moveTo>
                  <a:pt x="1" y="0"/>
                </a:moveTo>
                <a:lnTo>
                  <a:pt x="20166" y="78498"/>
                </a:lnTo>
                <a:lnTo>
                  <a:pt x="29157" y="78498"/>
                </a:lnTo>
                <a:lnTo>
                  <a:pt x="291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387900" y="399775"/>
            <a:ext cx="81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sería interesante</a:t>
            </a: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6937970" y="2732025"/>
            <a:ext cx="2286905" cy="2507116"/>
            <a:chOff x="6937970" y="2732025"/>
            <a:chExt cx="2286905" cy="2507116"/>
          </a:xfrm>
        </p:grpSpPr>
        <p:sp>
          <p:nvSpPr>
            <p:cNvPr id="376" name="Google Shape;376;p39"/>
            <p:cNvSpPr/>
            <p:nvPr/>
          </p:nvSpPr>
          <p:spPr>
            <a:xfrm>
              <a:off x="6937970" y="4081352"/>
              <a:ext cx="2286887" cy="1127116"/>
            </a:xfrm>
            <a:custGeom>
              <a:rect b="b" l="l" r="r" t="t"/>
              <a:pathLst>
                <a:path extrusionOk="0" h="33688" w="68352">
                  <a:moveTo>
                    <a:pt x="68352" y="1"/>
                  </a:moveTo>
                  <a:lnTo>
                    <a:pt x="0" y="33688"/>
                  </a:lnTo>
                  <a:lnTo>
                    <a:pt x="68352" y="33688"/>
                  </a:lnTo>
                  <a:lnTo>
                    <a:pt x="68352" y="1"/>
                  </a:lnTo>
                  <a:close/>
                </a:path>
              </a:pathLst>
            </a:custGeom>
            <a:solidFill>
              <a:srgbClr val="6F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7793845" y="3254198"/>
              <a:ext cx="1431030" cy="1984943"/>
            </a:xfrm>
            <a:custGeom>
              <a:rect b="b" l="l" r="r" t="t"/>
              <a:pathLst>
                <a:path extrusionOk="0" h="47535" w="34270">
                  <a:moveTo>
                    <a:pt x="34269" y="1"/>
                  </a:moveTo>
                  <a:lnTo>
                    <a:pt x="1" y="47535"/>
                  </a:lnTo>
                  <a:lnTo>
                    <a:pt x="34269" y="47535"/>
                  </a:lnTo>
                  <a:lnTo>
                    <a:pt x="34269" y="1"/>
                  </a:lnTo>
                  <a:close/>
                </a:path>
              </a:pathLst>
            </a:custGeom>
            <a:solidFill>
              <a:srgbClr val="306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8317220" y="2732025"/>
              <a:ext cx="907646" cy="2507115"/>
            </a:xfrm>
            <a:custGeom>
              <a:rect b="b" l="l" r="r" t="t"/>
              <a:pathLst>
                <a:path extrusionOk="0" h="47535" w="17209">
                  <a:moveTo>
                    <a:pt x="17209" y="0"/>
                  </a:moveTo>
                  <a:lnTo>
                    <a:pt x="0" y="12427"/>
                  </a:lnTo>
                  <a:lnTo>
                    <a:pt x="8220" y="47534"/>
                  </a:lnTo>
                  <a:lnTo>
                    <a:pt x="17209" y="47534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64D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2352300" y="1189475"/>
            <a:ext cx="44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cuenta</a:t>
            </a:r>
            <a:endParaRPr/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1752750" y="1987500"/>
            <a:ext cx="57174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 un conjunto de Tweets que expresan opiniones respecto al tema, que, además, indican que opinión tiene la persona al respecto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25" y="0"/>
            <a:ext cx="1028699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41"/>
          <p:cNvGrpSpPr/>
          <p:nvPr/>
        </p:nvGrpSpPr>
        <p:grpSpPr>
          <a:xfrm flipH="1">
            <a:off x="-471" y="-40537"/>
            <a:ext cx="6268799" cy="5224586"/>
            <a:chOff x="2586350" y="-30200"/>
            <a:chExt cx="6761000" cy="5156011"/>
          </a:xfrm>
        </p:grpSpPr>
        <p:sp>
          <p:nvSpPr>
            <p:cNvPr id="391" name="Google Shape;391;p41"/>
            <p:cNvSpPr/>
            <p:nvPr/>
          </p:nvSpPr>
          <p:spPr>
            <a:xfrm>
              <a:off x="2586350" y="-30200"/>
              <a:ext cx="4475166" cy="5156011"/>
            </a:xfrm>
            <a:custGeom>
              <a:rect b="b" l="l" r="r" t="t"/>
              <a:pathLst>
                <a:path extrusionOk="0" h="78499" w="67785">
                  <a:moveTo>
                    <a:pt x="25989" y="0"/>
                  </a:moveTo>
                  <a:lnTo>
                    <a:pt x="46989" y="32528"/>
                  </a:lnTo>
                  <a:lnTo>
                    <a:pt x="1" y="78498"/>
                  </a:lnTo>
                  <a:lnTo>
                    <a:pt x="67784" y="78498"/>
                  </a:lnTo>
                  <a:lnTo>
                    <a:pt x="6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6045550" y="-23950"/>
              <a:ext cx="33018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41"/>
          <p:cNvSpPr txBox="1"/>
          <p:nvPr>
            <p:ph idx="2" type="title"/>
          </p:nvPr>
        </p:nvSpPr>
        <p:spPr>
          <a:xfrm>
            <a:off x="605725" y="539500"/>
            <a:ext cx="26517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4" name="Google Shape;394;p41"/>
          <p:cNvSpPr txBox="1"/>
          <p:nvPr>
            <p:ph type="title"/>
          </p:nvPr>
        </p:nvSpPr>
        <p:spPr>
          <a:xfrm>
            <a:off x="605730" y="3615823"/>
            <a:ext cx="3648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Resolverlo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2352300" y="1189475"/>
            <a:ext cx="44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400" name="Google Shape;400;p42"/>
          <p:cNvSpPr txBox="1"/>
          <p:nvPr>
            <p:ph idx="1" type="body"/>
          </p:nvPr>
        </p:nvSpPr>
        <p:spPr>
          <a:xfrm>
            <a:off x="1752750" y="1987500"/>
            <a:ext cx="57174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recomienda crear un algoritmo que clasifique los tweets dependiendo de su contenido. Estos pueden ser positivos, negativos o neutros. En este caso, se selecciona un Árbol de Decisión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 Newsletter by Slidesgo">
  <a:themeElements>
    <a:clrScheme name="Simple Light">
      <a:dk1>
        <a:srgbClr val="F3F3F3"/>
      </a:dk1>
      <a:lt1>
        <a:srgbClr val="64D3CA"/>
      </a:lt1>
      <a:dk2>
        <a:srgbClr val="306B66"/>
      </a:dk2>
      <a:lt2>
        <a:srgbClr val="4DABA3"/>
      </a:lt2>
      <a:accent1>
        <a:srgbClr val="306B66"/>
      </a:accent1>
      <a:accent2>
        <a:srgbClr val="6FF7EC"/>
      </a:accent2>
      <a:accent3>
        <a:srgbClr val="B7B7B7"/>
      </a:accent3>
      <a:accent4>
        <a:srgbClr val="4DABA3"/>
      </a:accent4>
      <a:accent5>
        <a:srgbClr val="64D3CA"/>
      </a:accent5>
      <a:accent6>
        <a:srgbClr val="41918B"/>
      </a:accent6>
      <a:hlink>
        <a:srgbClr val="306B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