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DC6E7-680D-4845-A24B-F275533B7AA5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B1877B-8FF2-4EE7-956D-B1A3E7860A98}">
      <dgm:prSet/>
      <dgm:spPr/>
      <dgm:t>
        <a:bodyPr/>
        <a:lstStyle/>
        <a:p>
          <a:r>
            <a:rPr lang="es-ES" dirty="0"/>
            <a:t>El concepto de array es similar al concepto de lista de cosas</a:t>
          </a:r>
          <a:endParaRPr lang="en-US" dirty="0"/>
        </a:p>
      </dgm:t>
    </dgm:pt>
    <dgm:pt modelId="{874C018A-F100-44AE-9741-773C7F7E1E23}" type="parTrans" cxnId="{066BC13D-9A8D-4119-9CB6-AD75DD177DF1}">
      <dgm:prSet/>
      <dgm:spPr/>
      <dgm:t>
        <a:bodyPr/>
        <a:lstStyle/>
        <a:p>
          <a:endParaRPr lang="en-US"/>
        </a:p>
      </dgm:t>
    </dgm:pt>
    <dgm:pt modelId="{F9787C91-6276-4AD0-8CE5-342BC29D233C}" type="sibTrans" cxnId="{066BC13D-9A8D-4119-9CB6-AD75DD177DF1}">
      <dgm:prSet/>
      <dgm:spPr/>
      <dgm:t>
        <a:bodyPr/>
        <a:lstStyle/>
        <a:p>
          <a:endParaRPr lang="en-US"/>
        </a:p>
      </dgm:t>
    </dgm:pt>
    <dgm:pt modelId="{DFBF1B54-076F-4383-86CC-A0C8397351BD}">
      <dgm:prSet/>
      <dgm:spPr/>
      <dgm:t>
        <a:bodyPr/>
        <a:lstStyle/>
        <a:p>
          <a:r>
            <a:rPr lang="es-ES" dirty="0"/>
            <a:t>Existen los mismos tipos de </a:t>
          </a:r>
          <a:r>
            <a:rPr lang="es-ES" dirty="0" err="1"/>
            <a:t>arrays</a:t>
          </a:r>
          <a:r>
            <a:rPr lang="es-ES" dirty="0"/>
            <a:t> que tipos de variables</a:t>
          </a:r>
          <a:endParaRPr lang="en-US" dirty="0"/>
        </a:p>
      </dgm:t>
    </dgm:pt>
    <dgm:pt modelId="{E6906898-53AB-4AD1-840C-E3A991C8DF30}" type="parTrans" cxnId="{3E09873C-BA31-4619-83CD-D772AF74EF12}">
      <dgm:prSet/>
      <dgm:spPr/>
      <dgm:t>
        <a:bodyPr/>
        <a:lstStyle/>
        <a:p>
          <a:endParaRPr lang="en-US"/>
        </a:p>
      </dgm:t>
    </dgm:pt>
    <dgm:pt modelId="{FB37400A-6101-4CEE-AF73-0FC5CB796BFC}" type="sibTrans" cxnId="{3E09873C-BA31-4619-83CD-D772AF74EF12}">
      <dgm:prSet/>
      <dgm:spPr/>
      <dgm:t>
        <a:bodyPr/>
        <a:lstStyle/>
        <a:p>
          <a:endParaRPr lang="en-US"/>
        </a:p>
      </dgm:t>
    </dgm:pt>
    <dgm:pt modelId="{8D19D9EA-F000-4583-BD24-834AA5405487}" type="pres">
      <dgm:prSet presAssocID="{41EDC6E7-680D-4845-A24B-F275533B7AA5}" presName="Name0" presStyleCnt="0">
        <dgm:presLayoutVars>
          <dgm:dir/>
          <dgm:animLvl val="lvl"/>
          <dgm:resizeHandles val="exact"/>
        </dgm:presLayoutVars>
      </dgm:prSet>
      <dgm:spPr/>
    </dgm:pt>
    <dgm:pt modelId="{09E8D1B3-E0A4-4997-B2E2-2BD412F692EE}" type="pres">
      <dgm:prSet presAssocID="{DFBF1B54-076F-4383-86CC-A0C8397351BD}" presName="boxAndChildren" presStyleCnt="0"/>
      <dgm:spPr/>
    </dgm:pt>
    <dgm:pt modelId="{C6C87BE2-690A-4361-8D2D-BBD51F6A01C7}" type="pres">
      <dgm:prSet presAssocID="{DFBF1B54-076F-4383-86CC-A0C8397351BD}" presName="parentTextBox" presStyleLbl="node1" presStyleIdx="0" presStyleCnt="2"/>
      <dgm:spPr/>
    </dgm:pt>
    <dgm:pt modelId="{EB7762E0-A7E2-4222-8B61-2DDA489C3C85}" type="pres">
      <dgm:prSet presAssocID="{F9787C91-6276-4AD0-8CE5-342BC29D233C}" presName="sp" presStyleCnt="0"/>
      <dgm:spPr/>
    </dgm:pt>
    <dgm:pt modelId="{7271031F-57B8-4F1A-8B8D-572BE95D73DB}" type="pres">
      <dgm:prSet presAssocID="{CFB1877B-8FF2-4EE7-956D-B1A3E7860A98}" presName="arrowAndChildren" presStyleCnt="0"/>
      <dgm:spPr/>
    </dgm:pt>
    <dgm:pt modelId="{968EF0BE-CC4F-4B04-97E5-7F70F05CEC94}" type="pres">
      <dgm:prSet presAssocID="{CFB1877B-8FF2-4EE7-956D-B1A3E7860A98}" presName="parentTextArrow" presStyleLbl="node1" presStyleIdx="1" presStyleCnt="2"/>
      <dgm:spPr/>
    </dgm:pt>
  </dgm:ptLst>
  <dgm:cxnLst>
    <dgm:cxn modelId="{6239A82E-4E02-487A-9616-5785A37E68DF}" type="presOf" srcId="{41EDC6E7-680D-4845-A24B-F275533B7AA5}" destId="{8D19D9EA-F000-4583-BD24-834AA5405487}" srcOrd="0" destOrd="0" presId="urn:microsoft.com/office/officeart/2005/8/layout/process4"/>
    <dgm:cxn modelId="{3E09873C-BA31-4619-83CD-D772AF74EF12}" srcId="{41EDC6E7-680D-4845-A24B-F275533B7AA5}" destId="{DFBF1B54-076F-4383-86CC-A0C8397351BD}" srcOrd="1" destOrd="0" parTransId="{E6906898-53AB-4AD1-840C-E3A991C8DF30}" sibTransId="{FB37400A-6101-4CEE-AF73-0FC5CB796BFC}"/>
    <dgm:cxn modelId="{066BC13D-9A8D-4119-9CB6-AD75DD177DF1}" srcId="{41EDC6E7-680D-4845-A24B-F275533B7AA5}" destId="{CFB1877B-8FF2-4EE7-956D-B1A3E7860A98}" srcOrd="0" destOrd="0" parTransId="{874C018A-F100-44AE-9741-773C7F7E1E23}" sibTransId="{F9787C91-6276-4AD0-8CE5-342BC29D233C}"/>
    <dgm:cxn modelId="{8E01B646-1353-469E-81AB-D56386E4EF3D}" type="presOf" srcId="{CFB1877B-8FF2-4EE7-956D-B1A3E7860A98}" destId="{968EF0BE-CC4F-4B04-97E5-7F70F05CEC94}" srcOrd="0" destOrd="0" presId="urn:microsoft.com/office/officeart/2005/8/layout/process4"/>
    <dgm:cxn modelId="{CAE89849-A21E-4057-A9A4-C0A8F555D7F5}" type="presOf" srcId="{DFBF1B54-076F-4383-86CC-A0C8397351BD}" destId="{C6C87BE2-690A-4361-8D2D-BBD51F6A01C7}" srcOrd="0" destOrd="0" presId="urn:microsoft.com/office/officeart/2005/8/layout/process4"/>
    <dgm:cxn modelId="{3B153D32-2564-454E-B53D-3B9A46C4F511}" type="presParOf" srcId="{8D19D9EA-F000-4583-BD24-834AA5405487}" destId="{09E8D1B3-E0A4-4997-B2E2-2BD412F692EE}" srcOrd="0" destOrd="0" presId="urn:microsoft.com/office/officeart/2005/8/layout/process4"/>
    <dgm:cxn modelId="{BA2440C8-5D57-46BC-A3E0-AFDA3AEA2078}" type="presParOf" srcId="{09E8D1B3-E0A4-4997-B2E2-2BD412F692EE}" destId="{C6C87BE2-690A-4361-8D2D-BBD51F6A01C7}" srcOrd="0" destOrd="0" presId="urn:microsoft.com/office/officeart/2005/8/layout/process4"/>
    <dgm:cxn modelId="{74643BBF-6762-4705-975D-96DF9752E44C}" type="presParOf" srcId="{8D19D9EA-F000-4583-BD24-834AA5405487}" destId="{EB7762E0-A7E2-4222-8B61-2DDA489C3C85}" srcOrd="1" destOrd="0" presId="urn:microsoft.com/office/officeart/2005/8/layout/process4"/>
    <dgm:cxn modelId="{C91508A4-2283-4EBC-811B-B9BE4C107254}" type="presParOf" srcId="{8D19D9EA-F000-4583-BD24-834AA5405487}" destId="{7271031F-57B8-4F1A-8B8D-572BE95D73DB}" srcOrd="2" destOrd="0" presId="urn:microsoft.com/office/officeart/2005/8/layout/process4"/>
    <dgm:cxn modelId="{E15CC1C1-66B8-49F1-A4AD-6AC74FFA08B2}" type="presParOf" srcId="{7271031F-57B8-4F1A-8B8D-572BE95D73DB}" destId="{968EF0BE-CC4F-4B04-97E5-7F70F05CEC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2A048-87F2-4FD3-8AF1-F384C7CFAB6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1EA70359-BD7E-47C8-B788-A6D3820DF2BA}">
      <dgm:prSet phldrT="[Texto]"/>
      <dgm:spPr/>
      <dgm:t>
        <a:bodyPr/>
        <a:lstStyle/>
        <a:p>
          <a:r>
            <a:rPr lang="es-ES" dirty="0" err="1"/>
            <a:t>int</a:t>
          </a:r>
          <a:r>
            <a:rPr lang="es-ES" dirty="0"/>
            <a:t> </a:t>
          </a:r>
        </a:p>
      </dgm:t>
    </dgm:pt>
    <dgm:pt modelId="{178BF9D2-BFE8-4E4E-A0D3-C8643D77B72E}" type="parTrans" cxnId="{77B86DDC-547D-4137-84B7-1D2E0AF0172B}">
      <dgm:prSet/>
      <dgm:spPr/>
      <dgm:t>
        <a:bodyPr/>
        <a:lstStyle/>
        <a:p>
          <a:endParaRPr lang="es-ES"/>
        </a:p>
      </dgm:t>
    </dgm:pt>
    <dgm:pt modelId="{7F431151-8971-4F38-9630-8EE520920503}" type="sibTrans" cxnId="{77B86DDC-547D-4137-84B7-1D2E0AF0172B}">
      <dgm:prSet/>
      <dgm:spPr/>
      <dgm:t>
        <a:bodyPr/>
        <a:lstStyle/>
        <a:p>
          <a:endParaRPr lang="es-ES"/>
        </a:p>
      </dgm:t>
    </dgm:pt>
    <dgm:pt modelId="{035FFB56-2ED0-4CC8-B5F9-3EEE30A98946}">
      <dgm:prSet phldrT="[Texto]"/>
      <dgm:spPr/>
      <dgm:t>
        <a:bodyPr/>
        <a:lstStyle/>
        <a:p>
          <a:r>
            <a:rPr lang="es-ES" dirty="0" err="1"/>
            <a:t>int</a:t>
          </a:r>
          <a:r>
            <a:rPr lang="es-ES" dirty="0"/>
            <a:t>[]</a:t>
          </a:r>
        </a:p>
      </dgm:t>
    </dgm:pt>
    <dgm:pt modelId="{87EFB381-76E8-4890-BB51-FB58D9456C37}" type="parTrans" cxnId="{AAE2711F-E7BC-431D-A6FA-C851EC29E35F}">
      <dgm:prSet/>
      <dgm:spPr/>
      <dgm:t>
        <a:bodyPr/>
        <a:lstStyle/>
        <a:p>
          <a:endParaRPr lang="es-ES"/>
        </a:p>
      </dgm:t>
    </dgm:pt>
    <dgm:pt modelId="{B983A7E5-2934-4D42-B121-6EB0B737ACA8}" type="sibTrans" cxnId="{AAE2711F-E7BC-431D-A6FA-C851EC29E35F}">
      <dgm:prSet/>
      <dgm:spPr/>
      <dgm:t>
        <a:bodyPr/>
        <a:lstStyle/>
        <a:p>
          <a:endParaRPr lang="es-ES"/>
        </a:p>
      </dgm:t>
    </dgm:pt>
    <dgm:pt modelId="{62DAAD42-F83A-42B4-9D81-F7ECBB6AF26F}" type="pres">
      <dgm:prSet presAssocID="{7562A048-87F2-4FD3-8AF1-F384C7CFAB63}" presName="Name0" presStyleCnt="0">
        <dgm:presLayoutVars>
          <dgm:dir/>
          <dgm:resizeHandles val="exact"/>
        </dgm:presLayoutVars>
      </dgm:prSet>
      <dgm:spPr/>
    </dgm:pt>
    <dgm:pt modelId="{2DE57DD1-D82B-4B9D-BF84-07A89983A93E}" type="pres">
      <dgm:prSet presAssocID="{1EA70359-BD7E-47C8-B788-A6D3820DF2BA}" presName="node" presStyleLbl="node1" presStyleIdx="0" presStyleCnt="2">
        <dgm:presLayoutVars>
          <dgm:bulletEnabled val="1"/>
        </dgm:presLayoutVars>
      </dgm:prSet>
      <dgm:spPr/>
    </dgm:pt>
    <dgm:pt modelId="{28E54CA8-D8AF-4B99-AAEF-C4F0DF6ADEDA}" type="pres">
      <dgm:prSet presAssocID="{7F431151-8971-4F38-9630-8EE520920503}" presName="sibTrans" presStyleLbl="sibTrans2D1" presStyleIdx="0" presStyleCnt="1"/>
      <dgm:spPr/>
    </dgm:pt>
    <dgm:pt modelId="{7CF2EEAA-D3C8-4102-B7F4-BDB714F4D0A2}" type="pres">
      <dgm:prSet presAssocID="{7F431151-8971-4F38-9630-8EE520920503}" presName="connectorText" presStyleLbl="sibTrans2D1" presStyleIdx="0" presStyleCnt="1"/>
      <dgm:spPr/>
    </dgm:pt>
    <dgm:pt modelId="{F2C03D53-A89A-4FDA-A020-5172E5284AD7}" type="pres">
      <dgm:prSet presAssocID="{035FFB56-2ED0-4CC8-B5F9-3EEE30A98946}" presName="node" presStyleLbl="node1" presStyleIdx="1" presStyleCnt="2">
        <dgm:presLayoutVars>
          <dgm:bulletEnabled val="1"/>
        </dgm:presLayoutVars>
      </dgm:prSet>
      <dgm:spPr/>
    </dgm:pt>
  </dgm:ptLst>
  <dgm:cxnLst>
    <dgm:cxn modelId="{0180E309-0026-4945-8083-0A1BCC4D7074}" type="presOf" srcId="{035FFB56-2ED0-4CC8-B5F9-3EEE30A98946}" destId="{F2C03D53-A89A-4FDA-A020-5172E5284AD7}" srcOrd="0" destOrd="0" presId="urn:microsoft.com/office/officeart/2005/8/layout/process1"/>
    <dgm:cxn modelId="{76B4C91E-E0F2-4C1A-A039-4599121F0146}" type="presOf" srcId="{1EA70359-BD7E-47C8-B788-A6D3820DF2BA}" destId="{2DE57DD1-D82B-4B9D-BF84-07A89983A93E}" srcOrd="0" destOrd="0" presId="urn:microsoft.com/office/officeart/2005/8/layout/process1"/>
    <dgm:cxn modelId="{AAE2711F-E7BC-431D-A6FA-C851EC29E35F}" srcId="{7562A048-87F2-4FD3-8AF1-F384C7CFAB63}" destId="{035FFB56-2ED0-4CC8-B5F9-3EEE30A98946}" srcOrd="1" destOrd="0" parTransId="{87EFB381-76E8-4890-BB51-FB58D9456C37}" sibTransId="{B983A7E5-2934-4D42-B121-6EB0B737ACA8}"/>
    <dgm:cxn modelId="{F045BB63-E5E4-4E6E-8394-595683F052C6}" type="presOf" srcId="{7F431151-8971-4F38-9630-8EE520920503}" destId="{7CF2EEAA-D3C8-4102-B7F4-BDB714F4D0A2}" srcOrd="1" destOrd="0" presId="urn:microsoft.com/office/officeart/2005/8/layout/process1"/>
    <dgm:cxn modelId="{D99DA597-7AB6-424E-921A-3BDA833AE160}" type="presOf" srcId="{7F431151-8971-4F38-9630-8EE520920503}" destId="{28E54CA8-D8AF-4B99-AAEF-C4F0DF6ADEDA}" srcOrd="0" destOrd="0" presId="urn:microsoft.com/office/officeart/2005/8/layout/process1"/>
    <dgm:cxn modelId="{77B86DDC-547D-4137-84B7-1D2E0AF0172B}" srcId="{7562A048-87F2-4FD3-8AF1-F384C7CFAB63}" destId="{1EA70359-BD7E-47C8-B788-A6D3820DF2BA}" srcOrd="0" destOrd="0" parTransId="{178BF9D2-BFE8-4E4E-A0D3-C8643D77B72E}" sibTransId="{7F431151-8971-4F38-9630-8EE520920503}"/>
    <dgm:cxn modelId="{D1735DF7-1A9F-4918-BAE8-DCA629A0DB83}" type="presOf" srcId="{7562A048-87F2-4FD3-8AF1-F384C7CFAB63}" destId="{62DAAD42-F83A-42B4-9D81-F7ECBB6AF26F}" srcOrd="0" destOrd="0" presId="urn:microsoft.com/office/officeart/2005/8/layout/process1"/>
    <dgm:cxn modelId="{A14F5EC4-8FC3-46F3-AEE5-71B78D6FA6F1}" type="presParOf" srcId="{62DAAD42-F83A-42B4-9D81-F7ECBB6AF26F}" destId="{2DE57DD1-D82B-4B9D-BF84-07A89983A93E}" srcOrd="0" destOrd="0" presId="urn:microsoft.com/office/officeart/2005/8/layout/process1"/>
    <dgm:cxn modelId="{889EE3D2-B0A7-4548-B76B-6DFEC9EF3E3F}" type="presParOf" srcId="{62DAAD42-F83A-42B4-9D81-F7ECBB6AF26F}" destId="{28E54CA8-D8AF-4B99-AAEF-C4F0DF6ADEDA}" srcOrd="1" destOrd="0" presId="urn:microsoft.com/office/officeart/2005/8/layout/process1"/>
    <dgm:cxn modelId="{F5D7FC61-93B4-4666-AB0C-F83B6073E796}" type="presParOf" srcId="{28E54CA8-D8AF-4B99-AAEF-C4F0DF6ADEDA}" destId="{7CF2EEAA-D3C8-4102-B7F4-BDB714F4D0A2}" srcOrd="0" destOrd="0" presId="urn:microsoft.com/office/officeart/2005/8/layout/process1"/>
    <dgm:cxn modelId="{4C749576-0219-4495-95CD-228D2D0835D0}" type="presParOf" srcId="{62DAAD42-F83A-42B4-9D81-F7ECBB6AF26F}" destId="{F2C03D53-A89A-4FDA-A020-5172E5284AD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2A048-87F2-4FD3-8AF1-F384C7CFAB6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1EA70359-BD7E-47C8-B788-A6D3820DF2BA}">
      <dgm:prSet phldrT="[Texto]"/>
      <dgm:spPr/>
      <dgm:t>
        <a:bodyPr/>
        <a:lstStyle/>
        <a:p>
          <a:r>
            <a:rPr lang="es-ES" dirty="0" err="1"/>
            <a:t>float</a:t>
          </a:r>
          <a:r>
            <a:rPr lang="es-ES" dirty="0"/>
            <a:t> </a:t>
          </a:r>
        </a:p>
      </dgm:t>
    </dgm:pt>
    <dgm:pt modelId="{178BF9D2-BFE8-4E4E-A0D3-C8643D77B72E}" type="parTrans" cxnId="{77B86DDC-547D-4137-84B7-1D2E0AF0172B}">
      <dgm:prSet/>
      <dgm:spPr/>
      <dgm:t>
        <a:bodyPr/>
        <a:lstStyle/>
        <a:p>
          <a:endParaRPr lang="es-ES"/>
        </a:p>
      </dgm:t>
    </dgm:pt>
    <dgm:pt modelId="{7F431151-8971-4F38-9630-8EE520920503}" type="sibTrans" cxnId="{77B86DDC-547D-4137-84B7-1D2E0AF0172B}">
      <dgm:prSet/>
      <dgm:spPr/>
      <dgm:t>
        <a:bodyPr/>
        <a:lstStyle/>
        <a:p>
          <a:endParaRPr lang="es-ES"/>
        </a:p>
      </dgm:t>
    </dgm:pt>
    <dgm:pt modelId="{035FFB56-2ED0-4CC8-B5F9-3EEE30A98946}">
      <dgm:prSet phldrT="[Texto]"/>
      <dgm:spPr/>
      <dgm:t>
        <a:bodyPr/>
        <a:lstStyle/>
        <a:p>
          <a:r>
            <a:rPr lang="es-ES" dirty="0" err="1"/>
            <a:t>float</a:t>
          </a:r>
          <a:r>
            <a:rPr lang="es-ES" dirty="0"/>
            <a:t>[]</a:t>
          </a:r>
        </a:p>
      </dgm:t>
    </dgm:pt>
    <dgm:pt modelId="{87EFB381-76E8-4890-BB51-FB58D9456C37}" type="parTrans" cxnId="{AAE2711F-E7BC-431D-A6FA-C851EC29E35F}">
      <dgm:prSet/>
      <dgm:spPr/>
      <dgm:t>
        <a:bodyPr/>
        <a:lstStyle/>
        <a:p>
          <a:endParaRPr lang="es-ES"/>
        </a:p>
      </dgm:t>
    </dgm:pt>
    <dgm:pt modelId="{B983A7E5-2934-4D42-B121-6EB0B737ACA8}" type="sibTrans" cxnId="{AAE2711F-E7BC-431D-A6FA-C851EC29E35F}">
      <dgm:prSet/>
      <dgm:spPr/>
      <dgm:t>
        <a:bodyPr/>
        <a:lstStyle/>
        <a:p>
          <a:endParaRPr lang="es-ES"/>
        </a:p>
      </dgm:t>
    </dgm:pt>
    <dgm:pt modelId="{62DAAD42-F83A-42B4-9D81-F7ECBB6AF26F}" type="pres">
      <dgm:prSet presAssocID="{7562A048-87F2-4FD3-8AF1-F384C7CFAB63}" presName="Name0" presStyleCnt="0">
        <dgm:presLayoutVars>
          <dgm:dir/>
          <dgm:resizeHandles val="exact"/>
        </dgm:presLayoutVars>
      </dgm:prSet>
      <dgm:spPr/>
    </dgm:pt>
    <dgm:pt modelId="{2DE57DD1-D82B-4B9D-BF84-07A89983A93E}" type="pres">
      <dgm:prSet presAssocID="{1EA70359-BD7E-47C8-B788-A6D3820DF2BA}" presName="node" presStyleLbl="node1" presStyleIdx="0" presStyleCnt="2">
        <dgm:presLayoutVars>
          <dgm:bulletEnabled val="1"/>
        </dgm:presLayoutVars>
      </dgm:prSet>
      <dgm:spPr/>
    </dgm:pt>
    <dgm:pt modelId="{28E54CA8-D8AF-4B99-AAEF-C4F0DF6ADEDA}" type="pres">
      <dgm:prSet presAssocID="{7F431151-8971-4F38-9630-8EE520920503}" presName="sibTrans" presStyleLbl="sibTrans2D1" presStyleIdx="0" presStyleCnt="1"/>
      <dgm:spPr/>
    </dgm:pt>
    <dgm:pt modelId="{7CF2EEAA-D3C8-4102-B7F4-BDB714F4D0A2}" type="pres">
      <dgm:prSet presAssocID="{7F431151-8971-4F38-9630-8EE520920503}" presName="connectorText" presStyleLbl="sibTrans2D1" presStyleIdx="0" presStyleCnt="1"/>
      <dgm:spPr/>
    </dgm:pt>
    <dgm:pt modelId="{F2C03D53-A89A-4FDA-A020-5172E5284AD7}" type="pres">
      <dgm:prSet presAssocID="{035FFB56-2ED0-4CC8-B5F9-3EEE30A98946}" presName="node" presStyleLbl="node1" presStyleIdx="1" presStyleCnt="2">
        <dgm:presLayoutVars>
          <dgm:bulletEnabled val="1"/>
        </dgm:presLayoutVars>
      </dgm:prSet>
      <dgm:spPr/>
    </dgm:pt>
  </dgm:ptLst>
  <dgm:cxnLst>
    <dgm:cxn modelId="{0180E309-0026-4945-8083-0A1BCC4D7074}" type="presOf" srcId="{035FFB56-2ED0-4CC8-B5F9-3EEE30A98946}" destId="{F2C03D53-A89A-4FDA-A020-5172E5284AD7}" srcOrd="0" destOrd="0" presId="urn:microsoft.com/office/officeart/2005/8/layout/process1"/>
    <dgm:cxn modelId="{76B4C91E-E0F2-4C1A-A039-4599121F0146}" type="presOf" srcId="{1EA70359-BD7E-47C8-B788-A6D3820DF2BA}" destId="{2DE57DD1-D82B-4B9D-BF84-07A89983A93E}" srcOrd="0" destOrd="0" presId="urn:microsoft.com/office/officeart/2005/8/layout/process1"/>
    <dgm:cxn modelId="{AAE2711F-E7BC-431D-A6FA-C851EC29E35F}" srcId="{7562A048-87F2-4FD3-8AF1-F384C7CFAB63}" destId="{035FFB56-2ED0-4CC8-B5F9-3EEE30A98946}" srcOrd="1" destOrd="0" parTransId="{87EFB381-76E8-4890-BB51-FB58D9456C37}" sibTransId="{B983A7E5-2934-4D42-B121-6EB0B737ACA8}"/>
    <dgm:cxn modelId="{F045BB63-E5E4-4E6E-8394-595683F052C6}" type="presOf" srcId="{7F431151-8971-4F38-9630-8EE520920503}" destId="{7CF2EEAA-D3C8-4102-B7F4-BDB714F4D0A2}" srcOrd="1" destOrd="0" presId="urn:microsoft.com/office/officeart/2005/8/layout/process1"/>
    <dgm:cxn modelId="{D99DA597-7AB6-424E-921A-3BDA833AE160}" type="presOf" srcId="{7F431151-8971-4F38-9630-8EE520920503}" destId="{28E54CA8-D8AF-4B99-AAEF-C4F0DF6ADEDA}" srcOrd="0" destOrd="0" presId="urn:microsoft.com/office/officeart/2005/8/layout/process1"/>
    <dgm:cxn modelId="{77B86DDC-547D-4137-84B7-1D2E0AF0172B}" srcId="{7562A048-87F2-4FD3-8AF1-F384C7CFAB63}" destId="{1EA70359-BD7E-47C8-B788-A6D3820DF2BA}" srcOrd="0" destOrd="0" parTransId="{178BF9D2-BFE8-4E4E-A0D3-C8643D77B72E}" sibTransId="{7F431151-8971-4F38-9630-8EE520920503}"/>
    <dgm:cxn modelId="{D1735DF7-1A9F-4918-BAE8-DCA629A0DB83}" type="presOf" srcId="{7562A048-87F2-4FD3-8AF1-F384C7CFAB63}" destId="{62DAAD42-F83A-42B4-9D81-F7ECBB6AF26F}" srcOrd="0" destOrd="0" presId="urn:microsoft.com/office/officeart/2005/8/layout/process1"/>
    <dgm:cxn modelId="{A14F5EC4-8FC3-46F3-AEE5-71B78D6FA6F1}" type="presParOf" srcId="{62DAAD42-F83A-42B4-9D81-F7ECBB6AF26F}" destId="{2DE57DD1-D82B-4B9D-BF84-07A89983A93E}" srcOrd="0" destOrd="0" presId="urn:microsoft.com/office/officeart/2005/8/layout/process1"/>
    <dgm:cxn modelId="{889EE3D2-B0A7-4548-B76B-6DFEC9EF3E3F}" type="presParOf" srcId="{62DAAD42-F83A-42B4-9D81-F7ECBB6AF26F}" destId="{28E54CA8-D8AF-4B99-AAEF-C4F0DF6ADEDA}" srcOrd="1" destOrd="0" presId="urn:microsoft.com/office/officeart/2005/8/layout/process1"/>
    <dgm:cxn modelId="{F5D7FC61-93B4-4666-AB0C-F83B6073E796}" type="presParOf" srcId="{28E54CA8-D8AF-4B99-AAEF-C4F0DF6ADEDA}" destId="{7CF2EEAA-D3C8-4102-B7F4-BDB714F4D0A2}" srcOrd="0" destOrd="0" presId="urn:microsoft.com/office/officeart/2005/8/layout/process1"/>
    <dgm:cxn modelId="{4C749576-0219-4495-95CD-228D2D0835D0}" type="presParOf" srcId="{62DAAD42-F83A-42B4-9D81-F7ECBB6AF26F}" destId="{F2C03D53-A89A-4FDA-A020-5172E5284AD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2A048-87F2-4FD3-8AF1-F384C7CFAB6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1EA70359-BD7E-47C8-B788-A6D3820DF2BA}">
      <dgm:prSet phldrT="[Texto]"/>
      <dgm:spPr/>
      <dgm:t>
        <a:bodyPr/>
        <a:lstStyle/>
        <a:p>
          <a:r>
            <a:rPr lang="es-ES" dirty="0" err="1"/>
            <a:t>char</a:t>
          </a:r>
          <a:r>
            <a:rPr lang="es-ES" dirty="0"/>
            <a:t> </a:t>
          </a:r>
        </a:p>
      </dgm:t>
    </dgm:pt>
    <dgm:pt modelId="{178BF9D2-BFE8-4E4E-A0D3-C8643D77B72E}" type="parTrans" cxnId="{77B86DDC-547D-4137-84B7-1D2E0AF0172B}">
      <dgm:prSet/>
      <dgm:spPr/>
      <dgm:t>
        <a:bodyPr/>
        <a:lstStyle/>
        <a:p>
          <a:endParaRPr lang="es-ES"/>
        </a:p>
      </dgm:t>
    </dgm:pt>
    <dgm:pt modelId="{7F431151-8971-4F38-9630-8EE520920503}" type="sibTrans" cxnId="{77B86DDC-547D-4137-84B7-1D2E0AF0172B}">
      <dgm:prSet/>
      <dgm:spPr/>
      <dgm:t>
        <a:bodyPr/>
        <a:lstStyle/>
        <a:p>
          <a:endParaRPr lang="es-ES"/>
        </a:p>
      </dgm:t>
    </dgm:pt>
    <dgm:pt modelId="{035FFB56-2ED0-4CC8-B5F9-3EEE30A98946}">
      <dgm:prSet phldrT="[Texto]"/>
      <dgm:spPr/>
      <dgm:t>
        <a:bodyPr/>
        <a:lstStyle/>
        <a:p>
          <a:r>
            <a:rPr lang="es-ES" dirty="0" err="1"/>
            <a:t>char</a:t>
          </a:r>
          <a:r>
            <a:rPr lang="es-ES" dirty="0"/>
            <a:t>[]</a:t>
          </a:r>
        </a:p>
      </dgm:t>
    </dgm:pt>
    <dgm:pt modelId="{87EFB381-76E8-4890-BB51-FB58D9456C37}" type="parTrans" cxnId="{AAE2711F-E7BC-431D-A6FA-C851EC29E35F}">
      <dgm:prSet/>
      <dgm:spPr/>
      <dgm:t>
        <a:bodyPr/>
        <a:lstStyle/>
        <a:p>
          <a:endParaRPr lang="es-ES"/>
        </a:p>
      </dgm:t>
    </dgm:pt>
    <dgm:pt modelId="{B983A7E5-2934-4D42-B121-6EB0B737ACA8}" type="sibTrans" cxnId="{AAE2711F-E7BC-431D-A6FA-C851EC29E35F}">
      <dgm:prSet/>
      <dgm:spPr/>
      <dgm:t>
        <a:bodyPr/>
        <a:lstStyle/>
        <a:p>
          <a:endParaRPr lang="es-ES"/>
        </a:p>
      </dgm:t>
    </dgm:pt>
    <dgm:pt modelId="{62DAAD42-F83A-42B4-9D81-F7ECBB6AF26F}" type="pres">
      <dgm:prSet presAssocID="{7562A048-87F2-4FD3-8AF1-F384C7CFAB63}" presName="Name0" presStyleCnt="0">
        <dgm:presLayoutVars>
          <dgm:dir/>
          <dgm:resizeHandles val="exact"/>
        </dgm:presLayoutVars>
      </dgm:prSet>
      <dgm:spPr/>
    </dgm:pt>
    <dgm:pt modelId="{2DE57DD1-D82B-4B9D-BF84-07A89983A93E}" type="pres">
      <dgm:prSet presAssocID="{1EA70359-BD7E-47C8-B788-A6D3820DF2BA}" presName="node" presStyleLbl="node1" presStyleIdx="0" presStyleCnt="2" custLinFactY="9338" custLinFactNeighborX="-26846" custLinFactNeighborY="100000">
        <dgm:presLayoutVars>
          <dgm:bulletEnabled val="1"/>
        </dgm:presLayoutVars>
      </dgm:prSet>
      <dgm:spPr/>
    </dgm:pt>
    <dgm:pt modelId="{28E54CA8-D8AF-4B99-AAEF-C4F0DF6ADEDA}" type="pres">
      <dgm:prSet presAssocID="{7F431151-8971-4F38-9630-8EE520920503}" presName="sibTrans" presStyleLbl="sibTrans2D1" presStyleIdx="0" presStyleCnt="1"/>
      <dgm:spPr/>
    </dgm:pt>
    <dgm:pt modelId="{7CF2EEAA-D3C8-4102-B7F4-BDB714F4D0A2}" type="pres">
      <dgm:prSet presAssocID="{7F431151-8971-4F38-9630-8EE520920503}" presName="connectorText" presStyleLbl="sibTrans2D1" presStyleIdx="0" presStyleCnt="1"/>
      <dgm:spPr/>
    </dgm:pt>
    <dgm:pt modelId="{F2C03D53-A89A-4FDA-A020-5172E5284AD7}" type="pres">
      <dgm:prSet presAssocID="{035FFB56-2ED0-4CC8-B5F9-3EEE30A98946}" presName="node" presStyleLbl="node1" presStyleIdx="1" presStyleCnt="2">
        <dgm:presLayoutVars>
          <dgm:bulletEnabled val="1"/>
        </dgm:presLayoutVars>
      </dgm:prSet>
      <dgm:spPr/>
    </dgm:pt>
  </dgm:ptLst>
  <dgm:cxnLst>
    <dgm:cxn modelId="{0180E309-0026-4945-8083-0A1BCC4D7074}" type="presOf" srcId="{035FFB56-2ED0-4CC8-B5F9-3EEE30A98946}" destId="{F2C03D53-A89A-4FDA-A020-5172E5284AD7}" srcOrd="0" destOrd="0" presId="urn:microsoft.com/office/officeart/2005/8/layout/process1"/>
    <dgm:cxn modelId="{76B4C91E-E0F2-4C1A-A039-4599121F0146}" type="presOf" srcId="{1EA70359-BD7E-47C8-B788-A6D3820DF2BA}" destId="{2DE57DD1-D82B-4B9D-BF84-07A89983A93E}" srcOrd="0" destOrd="0" presId="urn:microsoft.com/office/officeart/2005/8/layout/process1"/>
    <dgm:cxn modelId="{AAE2711F-E7BC-431D-A6FA-C851EC29E35F}" srcId="{7562A048-87F2-4FD3-8AF1-F384C7CFAB63}" destId="{035FFB56-2ED0-4CC8-B5F9-3EEE30A98946}" srcOrd="1" destOrd="0" parTransId="{87EFB381-76E8-4890-BB51-FB58D9456C37}" sibTransId="{B983A7E5-2934-4D42-B121-6EB0B737ACA8}"/>
    <dgm:cxn modelId="{F045BB63-E5E4-4E6E-8394-595683F052C6}" type="presOf" srcId="{7F431151-8971-4F38-9630-8EE520920503}" destId="{7CF2EEAA-D3C8-4102-B7F4-BDB714F4D0A2}" srcOrd="1" destOrd="0" presId="urn:microsoft.com/office/officeart/2005/8/layout/process1"/>
    <dgm:cxn modelId="{D99DA597-7AB6-424E-921A-3BDA833AE160}" type="presOf" srcId="{7F431151-8971-4F38-9630-8EE520920503}" destId="{28E54CA8-D8AF-4B99-AAEF-C4F0DF6ADEDA}" srcOrd="0" destOrd="0" presId="urn:microsoft.com/office/officeart/2005/8/layout/process1"/>
    <dgm:cxn modelId="{77B86DDC-547D-4137-84B7-1D2E0AF0172B}" srcId="{7562A048-87F2-4FD3-8AF1-F384C7CFAB63}" destId="{1EA70359-BD7E-47C8-B788-A6D3820DF2BA}" srcOrd="0" destOrd="0" parTransId="{178BF9D2-BFE8-4E4E-A0D3-C8643D77B72E}" sibTransId="{7F431151-8971-4F38-9630-8EE520920503}"/>
    <dgm:cxn modelId="{D1735DF7-1A9F-4918-BAE8-DCA629A0DB83}" type="presOf" srcId="{7562A048-87F2-4FD3-8AF1-F384C7CFAB63}" destId="{62DAAD42-F83A-42B4-9D81-F7ECBB6AF26F}" srcOrd="0" destOrd="0" presId="urn:microsoft.com/office/officeart/2005/8/layout/process1"/>
    <dgm:cxn modelId="{A14F5EC4-8FC3-46F3-AEE5-71B78D6FA6F1}" type="presParOf" srcId="{62DAAD42-F83A-42B4-9D81-F7ECBB6AF26F}" destId="{2DE57DD1-D82B-4B9D-BF84-07A89983A93E}" srcOrd="0" destOrd="0" presId="urn:microsoft.com/office/officeart/2005/8/layout/process1"/>
    <dgm:cxn modelId="{889EE3D2-B0A7-4548-B76B-6DFEC9EF3E3F}" type="presParOf" srcId="{62DAAD42-F83A-42B4-9D81-F7ECBB6AF26F}" destId="{28E54CA8-D8AF-4B99-AAEF-C4F0DF6ADEDA}" srcOrd="1" destOrd="0" presId="urn:microsoft.com/office/officeart/2005/8/layout/process1"/>
    <dgm:cxn modelId="{F5D7FC61-93B4-4666-AB0C-F83B6073E796}" type="presParOf" srcId="{28E54CA8-D8AF-4B99-AAEF-C4F0DF6ADEDA}" destId="{7CF2EEAA-D3C8-4102-B7F4-BDB714F4D0A2}" srcOrd="0" destOrd="0" presId="urn:microsoft.com/office/officeart/2005/8/layout/process1"/>
    <dgm:cxn modelId="{4C749576-0219-4495-95CD-228D2D0835D0}" type="presParOf" srcId="{62DAAD42-F83A-42B4-9D81-F7ECBB6AF26F}" destId="{F2C03D53-A89A-4FDA-A020-5172E5284AD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7E48B9-F600-49C8-AC7B-6C393541E61E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BC3CD5-B197-4D74-A825-A5012BBD2FB7}">
      <dgm:prSet/>
      <dgm:spPr/>
      <dgm:t>
        <a:bodyPr/>
        <a:lstStyle/>
        <a:p>
          <a:r>
            <a:rPr lang="es-ES" dirty="0"/>
            <a:t>Un índice es un número que representa la posición del array</a:t>
          </a:r>
          <a:endParaRPr lang="en-US" dirty="0"/>
        </a:p>
      </dgm:t>
    </dgm:pt>
    <dgm:pt modelId="{28940303-487C-4D9B-BBF3-42367B60A641}" type="parTrans" cxnId="{8CD3FE34-A3F1-41B6-984A-74C91BADB74E}">
      <dgm:prSet/>
      <dgm:spPr/>
      <dgm:t>
        <a:bodyPr/>
        <a:lstStyle/>
        <a:p>
          <a:endParaRPr lang="en-US"/>
        </a:p>
      </dgm:t>
    </dgm:pt>
    <dgm:pt modelId="{B2A7F963-1E88-4794-8160-8C5A8696144E}" type="sibTrans" cxnId="{8CD3FE34-A3F1-41B6-984A-74C91BADB74E}">
      <dgm:prSet/>
      <dgm:spPr/>
      <dgm:t>
        <a:bodyPr/>
        <a:lstStyle/>
        <a:p>
          <a:endParaRPr lang="en-US"/>
        </a:p>
      </dgm:t>
    </dgm:pt>
    <dgm:pt modelId="{56E7BE0F-3040-4172-82F8-AC64A3005B0B}">
      <dgm:prSet/>
      <dgm:spPr/>
      <dgm:t>
        <a:bodyPr/>
        <a:lstStyle/>
        <a:p>
          <a:r>
            <a:rPr lang="es-ES" dirty="0"/>
            <a:t>Estos valores varían desde </a:t>
          </a:r>
          <a:r>
            <a:rPr lang="es-ES" b="1" dirty="0"/>
            <a:t>0 </a:t>
          </a:r>
          <a:r>
            <a:rPr lang="es-ES" dirty="0"/>
            <a:t>hasta </a:t>
          </a:r>
          <a:r>
            <a:rPr lang="es-ES" b="1" dirty="0"/>
            <a:t>tamaño-1</a:t>
          </a:r>
          <a:endParaRPr lang="en-US" dirty="0"/>
        </a:p>
      </dgm:t>
    </dgm:pt>
    <dgm:pt modelId="{582EFA3D-5F31-46CB-80B5-E404463613CD}" type="parTrans" cxnId="{FF55DAE6-A9CE-4357-B876-28FBDA5F8E91}">
      <dgm:prSet/>
      <dgm:spPr/>
      <dgm:t>
        <a:bodyPr/>
        <a:lstStyle/>
        <a:p>
          <a:endParaRPr lang="en-US"/>
        </a:p>
      </dgm:t>
    </dgm:pt>
    <dgm:pt modelId="{1F196762-35FA-4FF0-8099-5F6072EC95A1}" type="sibTrans" cxnId="{FF55DAE6-A9CE-4357-B876-28FBDA5F8E91}">
      <dgm:prSet/>
      <dgm:spPr/>
      <dgm:t>
        <a:bodyPr/>
        <a:lstStyle/>
        <a:p>
          <a:endParaRPr lang="en-US"/>
        </a:p>
      </dgm:t>
    </dgm:pt>
    <dgm:pt modelId="{124DF56D-557E-4D7C-A958-C2D2A5A4AD91}">
      <dgm:prSet/>
      <dgm:spPr/>
      <dgm:t>
        <a:bodyPr/>
        <a:lstStyle/>
        <a:p>
          <a:r>
            <a:rPr lang="es-ES" b="1" dirty="0"/>
            <a:t>Si se intenta acceder a una posición fuera de rango, explota.</a:t>
          </a:r>
          <a:endParaRPr lang="en-US" dirty="0"/>
        </a:p>
      </dgm:t>
    </dgm:pt>
    <dgm:pt modelId="{A1F81B36-DCAB-4D42-B6AE-265A1DD6DC84}" type="parTrans" cxnId="{2DEAFE09-DC94-4516-AE98-0555667F8426}">
      <dgm:prSet/>
      <dgm:spPr/>
      <dgm:t>
        <a:bodyPr/>
        <a:lstStyle/>
        <a:p>
          <a:endParaRPr lang="en-US"/>
        </a:p>
      </dgm:t>
    </dgm:pt>
    <dgm:pt modelId="{7B29742C-28E5-46F8-8228-E8BFC6595A36}" type="sibTrans" cxnId="{2DEAFE09-DC94-4516-AE98-0555667F8426}">
      <dgm:prSet/>
      <dgm:spPr/>
      <dgm:t>
        <a:bodyPr/>
        <a:lstStyle/>
        <a:p>
          <a:endParaRPr lang="en-US"/>
        </a:p>
      </dgm:t>
    </dgm:pt>
    <dgm:pt modelId="{0FFC631C-16CB-476B-A4F1-D955B9981CB0}" type="pres">
      <dgm:prSet presAssocID="{BA7E48B9-F600-49C8-AC7B-6C393541E61E}" presName="linear" presStyleCnt="0">
        <dgm:presLayoutVars>
          <dgm:animLvl val="lvl"/>
          <dgm:resizeHandles val="exact"/>
        </dgm:presLayoutVars>
      </dgm:prSet>
      <dgm:spPr/>
    </dgm:pt>
    <dgm:pt modelId="{D66CD8C5-0696-4585-BA8C-38A15C2A5C5E}" type="pres">
      <dgm:prSet presAssocID="{B5BC3CD5-B197-4D74-A825-A5012BBD2F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1736EC-4545-46AE-BECE-6497CA77E457}" type="pres">
      <dgm:prSet presAssocID="{B2A7F963-1E88-4794-8160-8C5A8696144E}" presName="spacer" presStyleCnt="0"/>
      <dgm:spPr/>
    </dgm:pt>
    <dgm:pt modelId="{5AC5DF79-482B-45FE-81C3-3596C3163483}" type="pres">
      <dgm:prSet presAssocID="{56E7BE0F-3040-4172-82F8-AC64A3005B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11E3AD-C90B-4D1A-A647-9390442C3798}" type="pres">
      <dgm:prSet presAssocID="{1F196762-35FA-4FF0-8099-5F6072EC95A1}" presName="spacer" presStyleCnt="0"/>
      <dgm:spPr/>
    </dgm:pt>
    <dgm:pt modelId="{1EB93287-E761-46C6-BF08-CB1E8C520E14}" type="pres">
      <dgm:prSet presAssocID="{124DF56D-557E-4D7C-A958-C2D2A5A4AD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2FC201-3BAA-48ED-BD95-79EE71562C9B}" type="presOf" srcId="{56E7BE0F-3040-4172-82F8-AC64A3005B0B}" destId="{5AC5DF79-482B-45FE-81C3-3596C3163483}" srcOrd="0" destOrd="0" presId="urn:microsoft.com/office/officeart/2005/8/layout/vList2"/>
    <dgm:cxn modelId="{2DEAFE09-DC94-4516-AE98-0555667F8426}" srcId="{BA7E48B9-F600-49C8-AC7B-6C393541E61E}" destId="{124DF56D-557E-4D7C-A958-C2D2A5A4AD91}" srcOrd="2" destOrd="0" parTransId="{A1F81B36-DCAB-4D42-B6AE-265A1DD6DC84}" sibTransId="{7B29742C-28E5-46F8-8228-E8BFC6595A36}"/>
    <dgm:cxn modelId="{8CD3FE34-A3F1-41B6-984A-74C91BADB74E}" srcId="{BA7E48B9-F600-49C8-AC7B-6C393541E61E}" destId="{B5BC3CD5-B197-4D74-A825-A5012BBD2FB7}" srcOrd="0" destOrd="0" parTransId="{28940303-487C-4D9B-BBF3-42367B60A641}" sibTransId="{B2A7F963-1E88-4794-8160-8C5A8696144E}"/>
    <dgm:cxn modelId="{7B16D36B-F436-4FF0-9417-1EE2FA1726E0}" type="presOf" srcId="{B5BC3CD5-B197-4D74-A825-A5012BBD2FB7}" destId="{D66CD8C5-0696-4585-BA8C-38A15C2A5C5E}" srcOrd="0" destOrd="0" presId="urn:microsoft.com/office/officeart/2005/8/layout/vList2"/>
    <dgm:cxn modelId="{378F7DD4-74F7-4329-8A41-4146FE152695}" type="presOf" srcId="{124DF56D-557E-4D7C-A958-C2D2A5A4AD91}" destId="{1EB93287-E761-46C6-BF08-CB1E8C520E14}" srcOrd="0" destOrd="0" presId="urn:microsoft.com/office/officeart/2005/8/layout/vList2"/>
    <dgm:cxn modelId="{3F200AE1-5D8F-4F39-9603-7299D54A99D5}" type="presOf" srcId="{BA7E48B9-F600-49C8-AC7B-6C393541E61E}" destId="{0FFC631C-16CB-476B-A4F1-D955B9981CB0}" srcOrd="0" destOrd="0" presId="urn:microsoft.com/office/officeart/2005/8/layout/vList2"/>
    <dgm:cxn modelId="{FF55DAE6-A9CE-4357-B876-28FBDA5F8E91}" srcId="{BA7E48B9-F600-49C8-AC7B-6C393541E61E}" destId="{56E7BE0F-3040-4172-82F8-AC64A3005B0B}" srcOrd="1" destOrd="0" parTransId="{582EFA3D-5F31-46CB-80B5-E404463613CD}" sibTransId="{1F196762-35FA-4FF0-8099-5F6072EC95A1}"/>
    <dgm:cxn modelId="{27E354B8-139F-42BA-8244-1FCF92B63E49}" type="presParOf" srcId="{0FFC631C-16CB-476B-A4F1-D955B9981CB0}" destId="{D66CD8C5-0696-4585-BA8C-38A15C2A5C5E}" srcOrd="0" destOrd="0" presId="urn:microsoft.com/office/officeart/2005/8/layout/vList2"/>
    <dgm:cxn modelId="{E59926D1-7C77-4D04-8D14-6BD34B323004}" type="presParOf" srcId="{0FFC631C-16CB-476B-A4F1-D955B9981CB0}" destId="{691736EC-4545-46AE-BECE-6497CA77E457}" srcOrd="1" destOrd="0" presId="urn:microsoft.com/office/officeart/2005/8/layout/vList2"/>
    <dgm:cxn modelId="{765FCCC8-2969-4AF6-AE75-AD6E81F943BA}" type="presParOf" srcId="{0FFC631C-16CB-476B-A4F1-D955B9981CB0}" destId="{5AC5DF79-482B-45FE-81C3-3596C3163483}" srcOrd="2" destOrd="0" presId="urn:microsoft.com/office/officeart/2005/8/layout/vList2"/>
    <dgm:cxn modelId="{98D72FEB-639F-4FAE-90BA-1298947A58CD}" type="presParOf" srcId="{0FFC631C-16CB-476B-A4F1-D955B9981CB0}" destId="{2411E3AD-C90B-4D1A-A647-9390442C3798}" srcOrd="3" destOrd="0" presId="urn:microsoft.com/office/officeart/2005/8/layout/vList2"/>
    <dgm:cxn modelId="{A9AAC905-6D7B-4485-B1B2-ED9EEACF0FC8}" type="presParOf" srcId="{0FFC631C-16CB-476B-A4F1-D955B9981CB0}" destId="{1EB93287-E761-46C6-BF08-CB1E8C520E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47C2AA-6CFD-4537-9502-E26BA858B6EB}" type="doc">
      <dgm:prSet loTypeId="urn:microsoft.com/office/officeart/2005/8/layout/process4" loCatId="process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D3843A-2B44-4419-9A56-CD27E209C989}">
      <dgm:prSet/>
      <dgm:spPr/>
      <dgm:t>
        <a:bodyPr/>
        <a:lstStyle/>
        <a:p>
          <a:r>
            <a:rPr lang="es-ES"/>
            <a:t>Debido al caso anterior, se utiliza el concepto de bucle</a:t>
          </a:r>
          <a:endParaRPr lang="en-US"/>
        </a:p>
      </dgm:t>
    </dgm:pt>
    <dgm:pt modelId="{AB943021-2DB0-4CCA-9E52-83004819FFDC}" type="parTrans" cxnId="{3F59E7AE-E596-4298-8559-F76C0D0AB97F}">
      <dgm:prSet/>
      <dgm:spPr/>
      <dgm:t>
        <a:bodyPr/>
        <a:lstStyle/>
        <a:p>
          <a:endParaRPr lang="en-US"/>
        </a:p>
      </dgm:t>
    </dgm:pt>
    <dgm:pt modelId="{742EA8A3-7622-45A2-A3BA-53AF0DF86C08}" type="sibTrans" cxnId="{3F59E7AE-E596-4298-8559-F76C0D0AB97F}">
      <dgm:prSet/>
      <dgm:spPr/>
      <dgm:t>
        <a:bodyPr/>
        <a:lstStyle/>
        <a:p>
          <a:endParaRPr lang="en-US"/>
        </a:p>
      </dgm:t>
    </dgm:pt>
    <dgm:pt modelId="{B1C94879-881E-4551-A2F3-5811F2F64B6C}">
      <dgm:prSet/>
      <dgm:spPr/>
      <dgm:t>
        <a:bodyPr/>
        <a:lstStyle/>
        <a:p>
          <a:r>
            <a:rPr lang="es-ES"/>
            <a:t>Un bucle es la repetición de una serie de instrucciones mientras se cumpla una condición</a:t>
          </a:r>
          <a:endParaRPr lang="en-US"/>
        </a:p>
      </dgm:t>
    </dgm:pt>
    <dgm:pt modelId="{66DAC9C7-A6E4-4929-99E3-AE34A83F8672}" type="parTrans" cxnId="{EB66CC92-6645-48EE-B657-52BB0B0DFD38}">
      <dgm:prSet/>
      <dgm:spPr/>
      <dgm:t>
        <a:bodyPr/>
        <a:lstStyle/>
        <a:p>
          <a:endParaRPr lang="en-US"/>
        </a:p>
      </dgm:t>
    </dgm:pt>
    <dgm:pt modelId="{B28A9247-1B4E-4C46-98FF-FEF668263C83}" type="sibTrans" cxnId="{EB66CC92-6645-48EE-B657-52BB0B0DFD38}">
      <dgm:prSet/>
      <dgm:spPr/>
      <dgm:t>
        <a:bodyPr/>
        <a:lstStyle/>
        <a:p>
          <a:endParaRPr lang="en-US"/>
        </a:p>
      </dgm:t>
    </dgm:pt>
    <dgm:pt modelId="{3D36DE69-7727-4CDD-B33B-CA69A686678C}" type="pres">
      <dgm:prSet presAssocID="{9247C2AA-6CFD-4537-9502-E26BA858B6EB}" presName="Name0" presStyleCnt="0">
        <dgm:presLayoutVars>
          <dgm:dir/>
          <dgm:animLvl val="lvl"/>
          <dgm:resizeHandles val="exact"/>
        </dgm:presLayoutVars>
      </dgm:prSet>
      <dgm:spPr/>
    </dgm:pt>
    <dgm:pt modelId="{5D4938C2-97A3-46E6-9C00-A1E5E555289C}" type="pres">
      <dgm:prSet presAssocID="{B1C94879-881E-4551-A2F3-5811F2F64B6C}" presName="boxAndChildren" presStyleCnt="0"/>
      <dgm:spPr/>
    </dgm:pt>
    <dgm:pt modelId="{A664410F-537B-4434-A66C-4D9EEDC8187E}" type="pres">
      <dgm:prSet presAssocID="{B1C94879-881E-4551-A2F3-5811F2F64B6C}" presName="parentTextBox" presStyleLbl="node1" presStyleIdx="0" presStyleCnt="2"/>
      <dgm:spPr/>
    </dgm:pt>
    <dgm:pt modelId="{BB3689D7-3254-42EC-A0CF-AD580BEA188F}" type="pres">
      <dgm:prSet presAssocID="{742EA8A3-7622-45A2-A3BA-53AF0DF86C08}" presName="sp" presStyleCnt="0"/>
      <dgm:spPr/>
    </dgm:pt>
    <dgm:pt modelId="{55F29200-EF9E-4563-8C7C-E6500D003ADB}" type="pres">
      <dgm:prSet presAssocID="{06D3843A-2B44-4419-9A56-CD27E209C989}" presName="arrowAndChildren" presStyleCnt="0"/>
      <dgm:spPr/>
    </dgm:pt>
    <dgm:pt modelId="{C0BD751E-03D3-4223-A543-C11D05E42119}" type="pres">
      <dgm:prSet presAssocID="{06D3843A-2B44-4419-9A56-CD27E209C989}" presName="parentTextArrow" presStyleLbl="node1" presStyleIdx="1" presStyleCnt="2"/>
      <dgm:spPr/>
    </dgm:pt>
  </dgm:ptLst>
  <dgm:cxnLst>
    <dgm:cxn modelId="{EAFED90B-CB5B-4E15-A0A8-CC347E82BD11}" type="presOf" srcId="{9247C2AA-6CFD-4537-9502-E26BA858B6EB}" destId="{3D36DE69-7727-4CDD-B33B-CA69A686678C}" srcOrd="0" destOrd="0" presId="urn:microsoft.com/office/officeart/2005/8/layout/process4"/>
    <dgm:cxn modelId="{8B8B1E19-9EA4-4E22-84B8-01A97545218D}" type="presOf" srcId="{06D3843A-2B44-4419-9A56-CD27E209C989}" destId="{C0BD751E-03D3-4223-A543-C11D05E42119}" srcOrd="0" destOrd="0" presId="urn:microsoft.com/office/officeart/2005/8/layout/process4"/>
    <dgm:cxn modelId="{EB66CC92-6645-48EE-B657-52BB0B0DFD38}" srcId="{9247C2AA-6CFD-4537-9502-E26BA858B6EB}" destId="{B1C94879-881E-4551-A2F3-5811F2F64B6C}" srcOrd="1" destOrd="0" parTransId="{66DAC9C7-A6E4-4929-99E3-AE34A83F8672}" sibTransId="{B28A9247-1B4E-4C46-98FF-FEF668263C83}"/>
    <dgm:cxn modelId="{3F59E7AE-E596-4298-8559-F76C0D0AB97F}" srcId="{9247C2AA-6CFD-4537-9502-E26BA858B6EB}" destId="{06D3843A-2B44-4419-9A56-CD27E209C989}" srcOrd="0" destOrd="0" parTransId="{AB943021-2DB0-4CCA-9E52-83004819FFDC}" sibTransId="{742EA8A3-7622-45A2-A3BA-53AF0DF86C08}"/>
    <dgm:cxn modelId="{39019EE6-6506-4A3C-A8F5-0C610D387FA5}" type="presOf" srcId="{B1C94879-881E-4551-A2F3-5811F2F64B6C}" destId="{A664410F-537B-4434-A66C-4D9EEDC8187E}" srcOrd="0" destOrd="0" presId="urn:microsoft.com/office/officeart/2005/8/layout/process4"/>
    <dgm:cxn modelId="{A695258E-CF6B-42A8-8F6B-0E0645A73304}" type="presParOf" srcId="{3D36DE69-7727-4CDD-B33B-CA69A686678C}" destId="{5D4938C2-97A3-46E6-9C00-A1E5E555289C}" srcOrd="0" destOrd="0" presId="urn:microsoft.com/office/officeart/2005/8/layout/process4"/>
    <dgm:cxn modelId="{179E75E9-D9F6-4422-AA96-6F6C5DD0A2E8}" type="presParOf" srcId="{5D4938C2-97A3-46E6-9C00-A1E5E555289C}" destId="{A664410F-537B-4434-A66C-4D9EEDC8187E}" srcOrd="0" destOrd="0" presId="urn:microsoft.com/office/officeart/2005/8/layout/process4"/>
    <dgm:cxn modelId="{DC492C06-33EA-4891-8DA5-0A1C50DB4EBB}" type="presParOf" srcId="{3D36DE69-7727-4CDD-B33B-CA69A686678C}" destId="{BB3689D7-3254-42EC-A0CF-AD580BEA188F}" srcOrd="1" destOrd="0" presId="urn:microsoft.com/office/officeart/2005/8/layout/process4"/>
    <dgm:cxn modelId="{6C7DB786-3588-4BED-84BB-A7C8F1CC5BD2}" type="presParOf" srcId="{3D36DE69-7727-4CDD-B33B-CA69A686678C}" destId="{55F29200-EF9E-4563-8C7C-E6500D003ADB}" srcOrd="2" destOrd="0" presId="urn:microsoft.com/office/officeart/2005/8/layout/process4"/>
    <dgm:cxn modelId="{C092680D-3F8C-4E08-A8B2-A061DF23076C}" type="presParOf" srcId="{55F29200-EF9E-4563-8C7C-E6500D003ADB}" destId="{C0BD751E-03D3-4223-A543-C11D05E421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87BE2-690A-4361-8D2D-BBD51F6A01C7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Existen los mismos tipos de </a:t>
          </a:r>
          <a:r>
            <a:rPr lang="es-ES" sz="3900" kern="1200" dirty="0" err="1"/>
            <a:t>arrays</a:t>
          </a:r>
          <a:r>
            <a:rPr lang="es-ES" sz="3900" kern="1200" dirty="0"/>
            <a:t> que tipos de variables</a:t>
          </a:r>
          <a:endParaRPr lang="en-US" sz="3900" kern="1200" dirty="0"/>
        </a:p>
      </dsp:txBody>
      <dsp:txXfrm>
        <a:off x="0" y="3363072"/>
        <a:ext cx="6089650" cy="2206539"/>
      </dsp:txXfrm>
    </dsp:sp>
    <dsp:sp modelId="{968EF0BE-CC4F-4B04-97E5-7F70F05CEC94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El concepto de array es similar al concepto de lista de cosas</a:t>
          </a:r>
          <a:endParaRPr lang="en-US" sz="3900" kern="1200" dirty="0"/>
        </a:p>
      </dsp:txBody>
      <dsp:txXfrm rot="10800000">
        <a:off x="0" y="2512"/>
        <a:ext cx="6089650" cy="2205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57DD1-D82B-4B9D-BF84-07A89983A93E}">
      <dsp:nvSpPr>
        <dsp:cNvPr id="0" name=""/>
        <dsp:cNvSpPr/>
      </dsp:nvSpPr>
      <dsp:spPr>
        <a:xfrm>
          <a:off x="1336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int</a:t>
          </a:r>
          <a:r>
            <a:rPr lang="es-ES" sz="6500" kern="1200" dirty="0"/>
            <a:t> </a:t>
          </a:r>
        </a:p>
      </dsp:txBody>
      <dsp:txXfrm>
        <a:off x="50231" y="48895"/>
        <a:ext cx="2753048" cy="1571619"/>
      </dsp:txXfrm>
    </dsp:sp>
    <dsp:sp modelId="{28E54CA8-D8AF-4B99-AAEF-C4F0DF6ADEDA}">
      <dsp:nvSpPr>
        <dsp:cNvPr id="0" name=""/>
        <dsp:cNvSpPr/>
      </dsp:nvSpPr>
      <dsp:spPr>
        <a:xfrm>
          <a:off x="3137259" y="481200"/>
          <a:ext cx="604377" cy="707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/>
        </a:p>
      </dsp:txBody>
      <dsp:txXfrm>
        <a:off x="3137259" y="622602"/>
        <a:ext cx="423064" cy="424204"/>
      </dsp:txXfrm>
    </dsp:sp>
    <dsp:sp modelId="{F2C03D53-A89A-4FDA-A020-5172E5284AD7}">
      <dsp:nvSpPr>
        <dsp:cNvPr id="0" name=""/>
        <dsp:cNvSpPr/>
      </dsp:nvSpPr>
      <dsp:spPr>
        <a:xfrm>
          <a:off x="3992511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int</a:t>
          </a:r>
          <a:r>
            <a:rPr lang="es-ES" sz="6500" kern="1200" dirty="0"/>
            <a:t>[]</a:t>
          </a:r>
        </a:p>
      </dsp:txBody>
      <dsp:txXfrm>
        <a:off x="4041406" y="48895"/>
        <a:ext cx="2753048" cy="1571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57DD1-D82B-4B9D-BF84-07A89983A93E}">
      <dsp:nvSpPr>
        <dsp:cNvPr id="0" name=""/>
        <dsp:cNvSpPr/>
      </dsp:nvSpPr>
      <dsp:spPr>
        <a:xfrm>
          <a:off x="1336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float</a:t>
          </a:r>
          <a:r>
            <a:rPr lang="es-ES" sz="6500" kern="1200" dirty="0"/>
            <a:t> </a:t>
          </a:r>
        </a:p>
      </dsp:txBody>
      <dsp:txXfrm>
        <a:off x="50231" y="48895"/>
        <a:ext cx="2753048" cy="1571619"/>
      </dsp:txXfrm>
    </dsp:sp>
    <dsp:sp modelId="{28E54CA8-D8AF-4B99-AAEF-C4F0DF6ADEDA}">
      <dsp:nvSpPr>
        <dsp:cNvPr id="0" name=""/>
        <dsp:cNvSpPr/>
      </dsp:nvSpPr>
      <dsp:spPr>
        <a:xfrm>
          <a:off x="3137259" y="481200"/>
          <a:ext cx="604377" cy="707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/>
        </a:p>
      </dsp:txBody>
      <dsp:txXfrm>
        <a:off x="3137259" y="622602"/>
        <a:ext cx="423064" cy="424204"/>
      </dsp:txXfrm>
    </dsp:sp>
    <dsp:sp modelId="{F2C03D53-A89A-4FDA-A020-5172E5284AD7}">
      <dsp:nvSpPr>
        <dsp:cNvPr id="0" name=""/>
        <dsp:cNvSpPr/>
      </dsp:nvSpPr>
      <dsp:spPr>
        <a:xfrm>
          <a:off x="3992511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float</a:t>
          </a:r>
          <a:r>
            <a:rPr lang="es-ES" sz="6500" kern="1200" dirty="0"/>
            <a:t>[]</a:t>
          </a:r>
        </a:p>
      </dsp:txBody>
      <dsp:txXfrm>
        <a:off x="4041406" y="48895"/>
        <a:ext cx="2753048" cy="1571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57DD1-D82B-4B9D-BF84-07A89983A93E}">
      <dsp:nvSpPr>
        <dsp:cNvPr id="0" name=""/>
        <dsp:cNvSpPr/>
      </dsp:nvSpPr>
      <dsp:spPr>
        <a:xfrm>
          <a:off x="0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char</a:t>
          </a:r>
          <a:r>
            <a:rPr lang="es-ES" sz="6500" kern="1200" dirty="0"/>
            <a:t> </a:t>
          </a:r>
        </a:p>
      </dsp:txBody>
      <dsp:txXfrm>
        <a:off x="48895" y="48895"/>
        <a:ext cx="2753048" cy="1571619"/>
      </dsp:txXfrm>
    </dsp:sp>
    <dsp:sp modelId="{28E54CA8-D8AF-4B99-AAEF-C4F0DF6ADEDA}">
      <dsp:nvSpPr>
        <dsp:cNvPr id="0" name=""/>
        <dsp:cNvSpPr/>
      </dsp:nvSpPr>
      <dsp:spPr>
        <a:xfrm>
          <a:off x="3136256" y="481200"/>
          <a:ext cx="605086" cy="7070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/>
        </a:p>
      </dsp:txBody>
      <dsp:txXfrm>
        <a:off x="3136256" y="622602"/>
        <a:ext cx="423560" cy="424204"/>
      </dsp:txXfrm>
    </dsp:sp>
    <dsp:sp modelId="{F2C03D53-A89A-4FDA-A020-5172E5284AD7}">
      <dsp:nvSpPr>
        <dsp:cNvPr id="0" name=""/>
        <dsp:cNvSpPr/>
      </dsp:nvSpPr>
      <dsp:spPr>
        <a:xfrm>
          <a:off x="3992511" y="0"/>
          <a:ext cx="2850838" cy="166940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char</a:t>
          </a:r>
          <a:r>
            <a:rPr lang="es-ES" sz="6500" kern="1200" dirty="0"/>
            <a:t>[]</a:t>
          </a:r>
        </a:p>
      </dsp:txBody>
      <dsp:txXfrm>
        <a:off x="4041406" y="48895"/>
        <a:ext cx="2753048" cy="1571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CD8C5-0696-4585-BA8C-38A15C2A5C5E}">
      <dsp:nvSpPr>
        <dsp:cNvPr id="0" name=""/>
        <dsp:cNvSpPr/>
      </dsp:nvSpPr>
      <dsp:spPr>
        <a:xfrm>
          <a:off x="0" y="721912"/>
          <a:ext cx="6089650" cy="13127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Un índice es un número que representa la posición del array</a:t>
          </a:r>
          <a:endParaRPr lang="en-US" sz="3300" kern="1200" dirty="0"/>
        </a:p>
      </dsp:txBody>
      <dsp:txXfrm>
        <a:off x="64083" y="785995"/>
        <a:ext cx="5961484" cy="1184574"/>
      </dsp:txXfrm>
    </dsp:sp>
    <dsp:sp modelId="{5AC5DF79-482B-45FE-81C3-3596C3163483}">
      <dsp:nvSpPr>
        <dsp:cNvPr id="0" name=""/>
        <dsp:cNvSpPr/>
      </dsp:nvSpPr>
      <dsp:spPr>
        <a:xfrm>
          <a:off x="0" y="2129692"/>
          <a:ext cx="6089650" cy="13127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Estos valores varían desde </a:t>
          </a:r>
          <a:r>
            <a:rPr lang="es-ES" sz="3300" b="1" kern="1200" dirty="0"/>
            <a:t>0 </a:t>
          </a:r>
          <a:r>
            <a:rPr lang="es-ES" sz="3300" kern="1200" dirty="0"/>
            <a:t>hasta </a:t>
          </a:r>
          <a:r>
            <a:rPr lang="es-ES" sz="3300" b="1" kern="1200" dirty="0"/>
            <a:t>tamaño-1</a:t>
          </a:r>
          <a:endParaRPr lang="en-US" sz="3300" kern="1200" dirty="0"/>
        </a:p>
      </dsp:txBody>
      <dsp:txXfrm>
        <a:off x="64083" y="2193775"/>
        <a:ext cx="5961484" cy="1184574"/>
      </dsp:txXfrm>
    </dsp:sp>
    <dsp:sp modelId="{1EB93287-E761-46C6-BF08-CB1E8C520E14}">
      <dsp:nvSpPr>
        <dsp:cNvPr id="0" name=""/>
        <dsp:cNvSpPr/>
      </dsp:nvSpPr>
      <dsp:spPr>
        <a:xfrm>
          <a:off x="0" y="3537472"/>
          <a:ext cx="6089650" cy="13127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b="1" kern="1200" dirty="0"/>
            <a:t>Si se intenta acceder a una posición fuera de rango, explota.</a:t>
          </a:r>
          <a:endParaRPr lang="en-US" sz="3300" kern="1200" dirty="0"/>
        </a:p>
      </dsp:txBody>
      <dsp:txXfrm>
        <a:off x="64083" y="3601555"/>
        <a:ext cx="5961484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4410F-537B-4434-A66C-4D9EEDC8187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Un bucle es la repetición de una serie de instrucciones mientras se cumpla una condición</a:t>
          </a:r>
          <a:endParaRPr lang="en-US" sz="3300" kern="1200"/>
        </a:p>
      </dsp:txBody>
      <dsp:txXfrm>
        <a:off x="0" y="3363072"/>
        <a:ext cx="6089650" cy="2206539"/>
      </dsp:txXfrm>
    </dsp:sp>
    <dsp:sp modelId="{C0BD751E-03D3-4223-A543-C11D05E42119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Debido al caso anterior, se utiliza el concepto de bucle</a:t>
          </a:r>
          <a:endParaRPr lang="en-US" sz="3300" kern="1200"/>
        </a:p>
      </dsp:txBody>
      <dsp:txXfrm rot="10800000">
        <a:off x="0" y="2512"/>
        <a:ext cx="6089650" cy="220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B4C3-50DF-4EC7-BEB3-40B3323B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0AC82E-3179-4104-946C-D7992010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D689F-52C1-4DF2-A57F-B0B02FBD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AB56C-D23F-4136-B788-81BF627B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FED5E-4835-4DA2-B0F0-48DEE717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88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01C8F-2ABA-4971-AE99-84E35098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86736-94AD-41A7-AE22-0F2E2615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A38A3-1D24-4859-BDF0-1964918F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E8D79-03CB-4C32-9C5A-6BFA4AB7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31D02-4E9F-433D-8956-05D3AE7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5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EB90CB-9670-4FD8-91CF-1B47B1B9D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35D833-9ADF-46CD-9E7E-CE2C57B7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37338-7C6C-4B88-9E67-9009DE55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A327D-0FE2-48B9-8A2B-2F189C9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340F6-8C2C-451A-A7CB-3A767614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7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0760-975D-4B22-9012-8D13742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DBD36-7097-4949-8C25-E22F7D82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62B3D-FAB5-40E3-8A05-344C74E6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2864-E08F-4056-8301-BC23E029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35649-E139-4711-9B8B-69E11724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89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F8F9-C6E7-47A9-9A6F-EB06E970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25EAE-D2EB-4DCE-AC53-F28B397B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EE154-49EA-4088-A57D-93330FCD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6E3BA0-19BB-4E08-955B-C0831213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8F168-5E21-4C1C-BEB0-99C62397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3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4514-BE70-435C-A143-D8F4E9B6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D9741-8742-43C5-88D6-E390DA24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7AECEF-D6B5-41A7-8640-D7D5A46F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84019D-5496-4C5F-A64C-8BCC824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3FCB9-574D-4853-8030-BB625DFA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39919-414F-458C-A590-16520AE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4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3245-2161-4E62-9633-BC063CBD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FD4A6-FDD6-4EAA-88EA-693F16B3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022D8C-B7CA-4427-8842-016364DE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945D82-AF54-4787-8890-6967B405F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7EA305-E6F8-467B-A3A0-D3EC3303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3420B5-88E5-4FB5-AE97-D1F5E410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96C575-EB52-4AC7-8A7A-3F60F591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1E1CAC-3BBF-44F2-B600-8F7D1989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8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EDCB2-091B-4EBE-97CF-89E417E3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DF24C1-46F3-4B4F-90E3-94E17D0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1937D5-4080-44AB-A86B-DA03576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BD49C2-9739-42D5-B984-2B4415D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0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569922-BAEE-44D9-9A4F-CD6D56A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CF7F21-8176-4DBE-8B77-DA77AD65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3442FB-CE17-46AE-B2F4-640D60FC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4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1350-7CD8-42A4-8C19-8F33AC2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BE945-437A-4379-A623-922EB6F9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A8CEBB-102A-4EC4-91FA-3760C00D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C46C65-54EE-4902-A41B-691614E7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DF3E4D-9C17-4C0B-B042-B0F97629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FA041F-EA61-4882-89B6-54EFF975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38E55-A409-41FD-830C-E504DE2A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3193E5-D5E3-468E-A7A3-985303DEB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48617-5AF6-468D-8FD2-EBB1CA64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700956-1064-4D56-9DD8-5E48D4DB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24052-D53D-410A-B9D2-031423BD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427CED-9E7E-4E34-842C-181A92B4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6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963CAA-E77E-4BD8-B81D-ABE5CA23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39544-B2BF-4BD5-8A73-1C2AEC77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0701F-67FA-4F6A-95D1-A1621361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E6CE-1633-4D97-95C5-280AF867E9B5}" type="datetimeFigureOut">
              <a:rPr lang="es-ES" smtClean="0"/>
              <a:t>26/06/2018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9CD05-9A44-4F2C-9549-2DB2A6AE3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645FC-B97C-4D50-9696-FF13E4AB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3BDA-2353-4B89-8C45-47CD3E09FD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50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187F6-E22E-4A03-BD6D-01C3E17E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Summer </a:t>
            </a:r>
            <a:r>
              <a:rPr lang="es-ES" sz="5400" dirty="0" err="1"/>
              <a:t>School</a:t>
            </a:r>
            <a:br>
              <a:rPr lang="es-ES" sz="5400" dirty="0"/>
            </a:br>
            <a:r>
              <a:rPr lang="es-ES" sz="5400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BB5154-6B58-4DC9-9AF8-C54D452BE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/>
              <a:t>Día 3- Arrays y bucles</a:t>
            </a:r>
          </a:p>
        </p:txBody>
      </p:sp>
    </p:spTree>
    <p:extLst>
      <p:ext uri="{BB962C8B-B14F-4D97-AF65-F5344CB8AC3E}">
        <p14:creationId xmlns:p14="http://schemas.microsoft.com/office/powerpoint/2010/main" val="181597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12EC9EB-829E-49E6-970B-04C562DE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puedo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imprimir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array?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FCE16-D318-46B0-A0BE-27F57CF2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Escribiendo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todas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posiciones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¿</a:t>
            </a:r>
            <a:r>
              <a:rPr lang="en-US" sz="2400" dirty="0" err="1">
                <a:solidFill>
                  <a:schemeClr val="accent1"/>
                </a:solidFill>
              </a:rPr>
              <a:t>Imprimiendo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directamente</a:t>
            </a:r>
            <a:r>
              <a:rPr lang="en-US" sz="2400" dirty="0">
                <a:solidFill>
                  <a:schemeClr val="accent1"/>
                </a:solidFill>
              </a:rPr>
              <a:t> el array?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13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F322C-0026-424C-8DAA-72FDD38CD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7" t="13555" r="50701" b="27462"/>
          <a:stretch/>
        </p:blipFill>
        <p:spPr>
          <a:xfrm>
            <a:off x="6729856" y="643467"/>
            <a:ext cx="3386582" cy="541019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3158699-9554-4560-89AD-FD87E01246DE}"/>
              </a:ext>
            </a:extLst>
          </p:cNvPr>
          <p:cNvSpPr txBox="1">
            <a:spLocks/>
          </p:cNvSpPr>
          <p:nvPr/>
        </p:nvSpPr>
        <p:spPr>
          <a:xfrm>
            <a:off x="1838880" y="9236"/>
            <a:ext cx="473364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Bufffffffff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4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30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5F172-1DE9-489D-ACC9-1BC82A477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9" t="14727" r="59116" b="50000"/>
          <a:stretch/>
        </p:blipFill>
        <p:spPr>
          <a:xfrm>
            <a:off x="641180" y="642100"/>
            <a:ext cx="4974336" cy="3287799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A9C8F-4425-4DB2-B646-F9F41CF61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345" b="88986"/>
          <a:stretch/>
        </p:blipFill>
        <p:spPr>
          <a:xfrm>
            <a:off x="6574365" y="1654211"/>
            <a:ext cx="4974336" cy="12635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0A718D-9900-426B-B774-71FB6AD7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Jeje</a:t>
            </a:r>
          </a:p>
        </p:txBody>
      </p:sp>
    </p:spTree>
    <p:extLst>
      <p:ext uri="{BB962C8B-B14F-4D97-AF65-F5344CB8AC3E}">
        <p14:creationId xmlns:p14="http://schemas.microsoft.com/office/powerpoint/2010/main" val="294529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B5303-B318-45A2-B3A8-1189834D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Bucles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A11-9930-4D04-8E77-F79296B47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92391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81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F531231-4F68-4E17-B982-4B325B8A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Cuántos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bucles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EF5DD-3B5F-4433-9074-DCA6E88F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nosotros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4: while, do while, for, foreach</a:t>
            </a:r>
          </a:p>
        </p:txBody>
      </p:sp>
    </p:spTree>
    <p:extLst>
      <p:ext uri="{BB962C8B-B14F-4D97-AF65-F5344CB8AC3E}">
        <p14:creationId xmlns:p14="http://schemas.microsoft.com/office/powerpoint/2010/main" val="185329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3D4ADB-1EDC-43F7-B025-E73A4A37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while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3CBEA-14C9-4F7D-BB6E-5135873C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 nuestro lenguaje se traduce en: “Mientras la condición se cumple, ejecuta”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Típicamente se usa para bloquear al usuario hasta que pulse algo o repetir programas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F3CBB0-8A42-41E7-A8AB-6C6897085952}"/>
              </a:ext>
            </a:extLst>
          </p:cNvPr>
          <p:cNvSpPr/>
          <p:nvPr/>
        </p:nvSpPr>
        <p:spPr>
          <a:xfrm>
            <a:off x="683416" y="4768334"/>
            <a:ext cx="6206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while</a:t>
            </a:r>
            <a:r>
              <a:rPr lang="es-ES" dirty="0"/>
              <a:t>(</a:t>
            </a:r>
            <a:r>
              <a:rPr lang="es-ES" dirty="0" err="1"/>
              <a:t>condition</a:t>
            </a:r>
            <a:r>
              <a:rPr lang="es-ES" dirty="0"/>
              <a:t>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sentencia1;</a:t>
            </a:r>
          </a:p>
          <a:p>
            <a:r>
              <a:rPr lang="es-ES" dirty="0"/>
              <a:t>	sentencia2;</a:t>
            </a:r>
          </a:p>
          <a:p>
            <a:r>
              <a:rPr lang="es-ES" dirty="0"/>
              <a:t>}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5F8E9ABE-5EF4-435C-B95F-2502CFF56A3E}"/>
              </a:ext>
            </a:extLst>
          </p:cNvPr>
          <p:cNvSpPr/>
          <p:nvPr/>
        </p:nvSpPr>
        <p:spPr>
          <a:xfrm>
            <a:off x="5357091" y="1052945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: curvada hacia la derecha 17">
            <a:extLst>
              <a:ext uri="{FF2B5EF4-FFF2-40B4-BE49-F238E27FC236}">
                <a16:creationId xmlns:a16="http://schemas.microsoft.com/office/drawing/2014/main" id="{0369D193-335F-471F-9D7E-4954DDC7B79F}"/>
              </a:ext>
            </a:extLst>
          </p:cNvPr>
          <p:cNvSpPr/>
          <p:nvPr/>
        </p:nvSpPr>
        <p:spPr>
          <a:xfrm rot="10800000">
            <a:off x="6121663" y="1026524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1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F4716E-12F8-478A-82F2-10D6A41E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0" t="11879" r="35427" b="44554"/>
          <a:stretch/>
        </p:blipFill>
        <p:spPr>
          <a:xfrm>
            <a:off x="5458965" y="1828941"/>
            <a:ext cx="6089568" cy="320011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AB3B4E1-06CF-4DE5-9840-CC1EE3A8A995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while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2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DB2F6-8108-4CAE-B38C-2336E95B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do </a:t>
            </a:r>
            <a:r>
              <a:rPr lang="es-ES" dirty="0" err="1">
                <a:solidFill>
                  <a:srgbClr val="FFFFFF"/>
                </a:solidFill>
              </a:rPr>
              <a:t>while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61FDA-B4AD-4544-9327-E6CA102A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 nuestro lenguaje se traduce en: “ejecuta y mientras se cumpla la condición, vuelve a ejecutar”</a:t>
            </a:r>
          </a:p>
          <a:p>
            <a:endParaRPr lang="es-ES" sz="2000" dirty="0"/>
          </a:p>
          <a:p>
            <a:r>
              <a:rPr lang="es-ES" sz="2000" b="1" dirty="0"/>
              <a:t>OJO, el punto y coma después del </a:t>
            </a:r>
            <a:r>
              <a:rPr lang="es-ES" sz="2000" b="1" dirty="0" err="1"/>
              <a:t>while</a:t>
            </a:r>
            <a:r>
              <a:rPr lang="es-ES" sz="2000" b="1" dirty="0"/>
              <a:t> es obligatorio.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En el fondo es igual que el </a:t>
            </a:r>
            <a:r>
              <a:rPr lang="es-ES" sz="2000" dirty="0" err="1"/>
              <a:t>while</a:t>
            </a:r>
            <a:r>
              <a:rPr lang="es-ES" sz="2000" dirty="0"/>
              <a:t>, pero en este bucle, la condición se comprueba después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8AADF-2CB6-4BAD-9F5F-4FE9EBE3AA68}"/>
              </a:ext>
            </a:extLst>
          </p:cNvPr>
          <p:cNvSpPr/>
          <p:nvPr/>
        </p:nvSpPr>
        <p:spPr>
          <a:xfrm>
            <a:off x="774698" y="4680123"/>
            <a:ext cx="6220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do 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sentencia1;</a:t>
            </a:r>
          </a:p>
          <a:p>
            <a:r>
              <a:rPr lang="es-ES" dirty="0"/>
              <a:t>	sentencia2;</a:t>
            </a:r>
          </a:p>
          <a:p>
            <a:r>
              <a:rPr lang="es-ES" dirty="0"/>
              <a:t>} </a:t>
            </a:r>
            <a:r>
              <a:rPr lang="es-ES" dirty="0" err="1"/>
              <a:t>while</a:t>
            </a:r>
            <a:r>
              <a:rPr lang="es-ES" dirty="0"/>
              <a:t>(</a:t>
            </a:r>
            <a:r>
              <a:rPr lang="es-ES" dirty="0" err="1"/>
              <a:t>condition</a:t>
            </a:r>
            <a:r>
              <a:rPr lang="es-ES" dirty="0"/>
              <a:t>);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22A63020-A382-4DD0-B347-4C0DA5361869}"/>
              </a:ext>
            </a:extLst>
          </p:cNvPr>
          <p:cNvSpPr/>
          <p:nvPr/>
        </p:nvSpPr>
        <p:spPr>
          <a:xfrm>
            <a:off x="5357091" y="1052945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Flecha: curvada hacia la derecha 12">
            <a:extLst>
              <a:ext uri="{FF2B5EF4-FFF2-40B4-BE49-F238E27FC236}">
                <a16:creationId xmlns:a16="http://schemas.microsoft.com/office/drawing/2014/main" id="{12F8E693-D3A0-4D65-B201-5D21297D7A21}"/>
              </a:ext>
            </a:extLst>
          </p:cNvPr>
          <p:cNvSpPr/>
          <p:nvPr/>
        </p:nvSpPr>
        <p:spPr>
          <a:xfrm rot="10800000">
            <a:off x="6121663" y="1026524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9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F8E202-3175-4736-855B-7B3C6EDE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0" t="12214" r="35335" b="50000"/>
          <a:stretch/>
        </p:blipFill>
        <p:spPr>
          <a:xfrm>
            <a:off x="5297763" y="1906599"/>
            <a:ext cx="6250769" cy="288393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150155-8E52-46F0-9BDB-7FB786832D2E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do </a:t>
            </a:r>
            <a:r>
              <a:rPr lang="es-ES" dirty="0" err="1">
                <a:solidFill>
                  <a:srgbClr val="FFFFFF"/>
                </a:solidFill>
              </a:rPr>
              <a:t>while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9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3C6F4-927F-48E0-937A-1AC7E2DF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for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445F5-8747-4C74-B3DB-942A395A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Traducir este bucle a lenguaje humano es complicado</a:t>
            </a:r>
          </a:p>
          <a:p>
            <a:endParaRPr lang="es-ES" sz="2000" dirty="0"/>
          </a:p>
          <a:p>
            <a:r>
              <a:rPr lang="es-ES" sz="2000" dirty="0"/>
              <a:t>Algo aproximado sería: “utilizando un </a:t>
            </a:r>
            <a:r>
              <a:rPr lang="es-ES" sz="2000" dirty="0" err="1"/>
              <a:t>iterador</a:t>
            </a:r>
            <a:r>
              <a:rPr lang="es-ES" sz="2000" dirty="0"/>
              <a:t>, mientras se cumpla una condición y modificando el </a:t>
            </a:r>
            <a:r>
              <a:rPr lang="es-ES" sz="2000" dirty="0" err="1"/>
              <a:t>iterador</a:t>
            </a:r>
            <a:r>
              <a:rPr lang="es-ES" sz="2000" dirty="0"/>
              <a:t>, ejecuta”</a:t>
            </a:r>
          </a:p>
          <a:p>
            <a:endParaRPr lang="es-ES" sz="2000" dirty="0"/>
          </a:p>
          <a:p>
            <a:r>
              <a:rPr lang="es-ES" sz="2000" dirty="0"/>
              <a:t>Su uso típico es para recorrer </a:t>
            </a:r>
            <a:r>
              <a:rPr lang="es-ES" sz="2000" dirty="0" err="1"/>
              <a:t>arrays</a:t>
            </a:r>
            <a:r>
              <a:rPr lang="es-ES" sz="2000" dirty="0"/>
              <a:t> o contar cosas</a:t>
            </a:r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E642347C-21E1-41E8-8188-8E19B04440FD}"/>
              </a:ext>
            </a:extLst>
          </p:cNvPr>
          <p:cNvSpPr/>
          <p:nvPr/>
        </p:nvSpPr>
        <p:spPr>
          <a:xfrm>
            <a:off x="5357091" y="1052945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8C372593-7C66-44F9-92B2-A931B52B7582}"/>
              </a:ext>
            </a:extLst>
          </p:cNvPr>
          <p:cNvSpPr/>
          <p:nvPr/>
        </p:nvSpPr>
        <p:spPr>
          <a:xfrm rot="10800000">
            <a:off x="6121663" y="1026524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BB22C0-086A-4BC9-87E4-F4EC98BC1D8A}"/>
              </a:ext>
            </a:extLst>
          </p:cNvPr>
          <p:cNvSpPr/>
          <p:nvPr/>
        </p:nvSpPr>
        <p:spPr>
          <a:xfrm>
            <a:off x="774698" y="4680123"/>
            <a:ext cx="6220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 = 0 ; i &lt; </a:t>
            </a:r>
            <a:r>
              <a:rPr lang="es-ES" dirty="0" err="1"/>
              <a:t>array.Length</a:t>
            </a:r>
            <a:r>
              <a:rPr lang="es-ES" dirty="0"/>
              <a:t> ; i++)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sentencia1;</a:t>
            </a:r>
          </a:p>
          <a:p>
            <a:r>
              <a:rPr lang="es-ES" dirty="0"/>
              <a:t>	sentencia2;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5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D201C7-281C-4C39-9EB9-1478DFD2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Arrays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58B2EDD-57E7-42F3-8786-179BD15C1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66815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30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DEA396-63B7-4569-BE98-86B970903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9" t="12381" r="33689" b="50000"/>
          <a:stretch/>
        </p:blipFill>
        <p:spPr>
          <a:xfrm>
            <a:off x="5297763" y="1645232"/>
            <a:ext cx="6250769" cy="34066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70154A4-0415-431B-ABE5-E92845CDB678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for</a:t>
            </a:r>
            <a:r>
              <a:rPr lang="es-E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83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B6742-8BA8-4AF3-A682-4F254BDB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foreach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AE3B7-3E93-4955-B073-01D7506C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Su traducción a lenguaje humano sería: “Para cada elemento llamado n en el array, ejecuta”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Su uso típico es para recorrer todo un array</a:t>
            </a:r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F432198F-9E1E-4DE3-8226-1209B1F1158A}"/>
              </a:ext>
            </a:extLst>
          </p:cNvPr>
          <p:cNvSpPr/>
          <p:nvPr/>
        </p:nvSpPr>
        <p:spPr>
          <a:xfrm>
            <a:off x="5357091" y="1052945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8BC60106-1545-49AA-AFCE-A44E4F830C89}"/>
              </a:ext>
            </a:extLst>
          </p:cNvPr>
          <p:cNvSpPr/>
          <p:nvPr/>
        </p:nvSpPr>
        <p:spPr>
          <a:xfrm rot="10800000">
            <a:off x="6121663" y="1026524"/>
            <a:ext cx="609600" cy="9328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B66505-F505-4BCF-B8E1-3A36069646F4}"/>
              </a:ext>
            </a:extLst>
          </p:cNvPr>
          <p:cNvSpPr/>
          <p:nvPr/>
        </p:nvSpPr>
        <p:spPr>
          <a:xfrm>
            <a:off x="774698" y="4680123"/>
            <a:ext cx="6220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foreach</a:t>
            </a:r>
            <a:r>
              <a:rPr lang="es-ES" dirty="0"/>
              <a:t>(</a:t>
            </a:r>
            <a:r>
              <a:rPr lang="es-ES" dirty="0" err="1"/>
              <a:t>element</a:t>
            </a:r>
            <a:r>
              <a:rPr lang="es-ES" dirty="0"/>
              <a:t> n in array)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sentencia1;</a:t>
            </a:r>
          </a:p>
          <a:p>
            <a:r>
              <a:rPr lang="es-ES" dirty="0"/>
              <a:t>	sentencia2;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54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248FB3-6B8D-44CD-8545-23CB6C8AD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3" t="12381" r="33415" b="50000"/>
          <a:stretch/>
        </p:blipFill>
        <p:spPr>
          <a:xfrm>
            <a:off x="5297763" y="1985558"/>
            <a:ext cx="6250769" cy="272601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00DB151-BC1E-4721-8D97-8D872BB31A3E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foreach</a:t>
            </a:r>
            <a:r>
              <a:rPr lang="es-E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5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134530-F0CE-42C0-AB5C-5BBDA464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Arrays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3D0324C0-1CFA-4FBC-89A3-33DB58627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62997"/>
              </p:ext>
            </p:extLst>
          </p:nvPr>
        </p:nvGraphicFramePr>
        <p:xfrm>
          <a:off x="5134791" y="462443"/>
          <a:ext cx="6844687" cy="166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Marcador de contenido 8">
            <a:extLst>
              <a:ext uri="{FF2B5EF4-FFF2-40B4-BE49-F238E27FC236}">
                <a16:creationId xmlns:a16="http://schemas.microsoft.com/office/drawing/2014/main" id="{CDD3FED0-4432-44A5-AE10-CDC000642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963129"/>
              </p:ext>
            </p:extLst>
          </p:nvPr>
        </p:nvGraphicFramePr>
        <p:xfrm>
          <a:off x="5119774" y="2594295"/>
          <a:ext cx="6844687" cy="166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Marcador de contenido 8">
            <a:extLst>
              <a:ext uri="{FF2B5EF4-FFF2-40B4-BE49-F238E27FC236}">
                <a16:creationId xmlns:a16="http://schemas.microsoft.com/office/drawing/2014/main" id="{38BF1FED-0C29-4B25-BE8E-E6B9EC0D9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236644"/>
              </p:ext>
            </p:extLst>
          </p:nvPr>
        </p:nvGraphicFramePr>
        <p:xfrm>
          <a:off x="5134790" y="4726147"/>
          <a:ext cx="6844687" cy="166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39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6A710A-9024-4D1B-9718-DACA57E8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2353" r="55000" b="50000"/>
          <a:stretch/>
        </p:blipFill>
        <p:spPr>
          <a:xfrm>
            <a:off x="5297763" y="783547"/>
            <a:ext cx="6250769" cy="513003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96C8B7-53CA-41C3-98E4-51A06477E81C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Arrays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8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EFCD419-8570-4F1C-BA5F-29E5391C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(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)[(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tamaño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142D1-21EA-4D19-8C52-4D254496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Crear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un nuevo array</a:t>
            </a:r>
          </a:p>
        </p:txBody>
      </p:sp>
    </p:spTree>
    <p:extLst>
      <p:ext uri="{BB962C8B-B14F-4D97-AF65-F5344CB8AC3E}">
        <p14:creationId xmlns:p14="http://schemas.microsoft.com/office/powerpoint/2010/main" val="3481850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A8F258-0CF8-4442-817C-77D150FE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t="12549" r="50000" b="50000"/>
          <a:stretch/>
        </p:blipFill>
        <p:spPr>
          <a:xfrm>
            <a:off x="5297763" y="1232900"/>
            <a:ext cx="6250769" cy="42313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ED48B0A-BA99-48A4-BFE2-507C42FEB6F5}"/>
              </a:ext>
            </a:extLst>
          </p:cNvPr>
          <p:cNvSpPr txBox="1">
            <a:spLocks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FFFFFF"/>
                </a:solidFill>
              </a:rPr>
              <a:t>Arrays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1148865-6083-44BE-98D4-E88950C5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accedo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los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array?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7195D-DEBD-43A7-967C-7B908EE1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¡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Pues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accediendo</a:t>
            </a:r>
            <a:r>
              <a:rPr lang="en-US" sz="2400" dirty="0">
                <a:solidFill>
                  <a:schemeClr val="accent1"/>
                </a:solidFill>
              </a:rPr>
              <a:t> a </a:t>
            </a:r>
            <a:r>
              <a:rPr lang="en-US" sz="2400" dirty="0" err="1">
                <a:solidFill>
                  <a:schemeClr val="accent1"/>
                </a:solidFill>
              </a:rPr>
              <a:t>su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posición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047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9BE13A-D358-44BC-82D9-2C279C28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Arrays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0AD9BA-6FE5-460C-90D1-DB5409AD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709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36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00656E-4EAD-40CC-98AE-1E06D794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9" t="12504" r="53863" b="58501"/>
          <a:stretch/>
        </p:blipFill>
        <p:spPr>
          <a:xfrm>
            <a:off x="5297763" y="1487055"/>
            <a:ext cx="6250769" cy="383478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E25C75F-0699-43B8-B186-7A8969B2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Arrays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83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365</Words>
  <Application>Microsoft Office PowerPoint</Application>
  <PresentationFormat>Panorámica</PresentationFormat>
  <Paragraphs>83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Summer School Programación</vt:lpstr>
      <vt:lpstr>Arrays</vt:lpstr>
      <vt:lpstr>Arrays</vt:lpstr>
      <vt:lpstr>Presentación de PowerPoint</vt:lpstr>
      <vt:lpstr>new (tipo de dato)[(tamaño)]</vt:lpstr>
      <vt:lpstr>Presentación de PowerPoint</vt:lpstr>
      <vt:lpstr>¿Cómo accedo a los elementos de un array?</vt:lpstr>
      <vt:lpstr>Arrays</vt:lpstr>
      <vt:lpstr>Arrays</vt:lpstr>
      <vt:lpstr>¿Cómo puedo imprimir todos los valores de un array?</vt:lpstr>
      <vt:lpstr>Presentación de PowerPoint</vt:lpstr>
      <vt:lpstr>Jeje</vt:lpstr>
      <vt:lpstr>Bucles</vt:lpstr>
      <vt:lpstr>¿Cuántos tipos de bucles hay?</vt:lpstr>
      <vt:lpstr>while</vt:lpstr>
      <vt:lpstr>Presentación de PowerPoint</vt:lpstr>
      <vt:lpstr>do while</vt:lpstr>
      <vt:lpstr>Presentación de PowerPoint</vt:lpstr>
      <vt:lpstr>for </vt:lpstr>
      <vt:lpstr>Presentación de PowerPoint</vt:lpstr>
      <vt:lpstr>foreach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Programación</dc:title>
  <dc:creator>Juan de Vicente Tortosa</dc:creator>
  <cp:lastModifiedBy>Juan de Vicente Tortosa</cp:lastModifiedBy>
  <cp:revision>16</cp:revision>
  <dcterms:created xsi:type="dcterms:W3CDTF">2018-06-26T17:23:36Z</dcterms:created>
  <dcterms:modified xsi:type="dcterms:W3CDTF">2018-06-26T20:04:39Z</dcterms:modified>
</cp:coreProperties>
</file>