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6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3305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40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7291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037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201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367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0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66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040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142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881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1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873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092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123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724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75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315C2B-E129-4EAC-9666-B23DD80631F9}" type="datetimeFigureOut">
              <a:rPr lang="es-CL" smtClean="0"/>
              <a:t>28-11-2023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C70F71-0364-4914-8404-EA4AF6A499D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8558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owerPoint%202016.ln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owerPoint%202016.l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owerPoint%202016.lnk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32262"/>
            <a:ext cx="9144000" cy="1704109"/>
          </a:xfrm>
        </p:spPr>
        <p:txBody>
          <a:bodyPr/>
          <a:lstStyle/>
          <a:p>
            <a:r>
              <a:rPr lang="es-MX" dirty="0" smtClean="0"/>
              <a:t>WEB 1,0 vs 2,0</a:t>
            </a:r>
            <a:endParaRPr lang="es-CL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524000" y="3433156"/>
            <a:ext cx="9144000" cy="3333404"/>
          </a:xfrm>
        </p:spPr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                               </a:t>
            </a:r>
            <a:r>
              <a:rPr lang="es-MX" sz="1600" dirty="0" smtClean="0"/>
              <a:t>modulo : tecnologías web</a:t>
            </a:r>
          </a:p>
          <a:p>
            <a:r>
              <a:rPr lang="es-MX" sz="1600" dirty="0" smtClean="0"/>
              <a:t>                                          profesor : Edgardo cayo</a:t>
            </a:r>
            <a:endParaRPr lang="es-MX" sz="1600" dirty="0"/>
          </a:p>
          <a:p>
            <a:r>
              <a:rPr lang="es-MX" sz="1600" dirty="0" smtClean="0"/>
              <a:t>                       </a:t>
            </a:r>
            <a:r>
              <a:rPr lang="es-MX" sz="1600" dirty="0" smtClean="0"/>
              <a:t>nombre</a:t>
            </a:r>
            <a:r>
              <a:rPr lang="es-MX" sz="1600" dirty="0" smtClean="0"/>
              <a:t> </a:t>
            </a:r>
            <a:r>
              <a:rPr lang="es-MX" sz="1600" dirty="0" smtClean="0"/>
              <a:t>:</a:t>
            </a:r>
          </a:p>
          <a:p>
            <a:r>
              <a:rPr lang="es-MX" sz="1600" dirty="0" smtClean="0"/>
              <a:t>                    </a:t>
            </a:r>
            <a:r>
              <a:rPr lang="es-MX" sz="1600" dirty="0" smtClean="0"/>
              <a:t>Juan Gutiérrez</a:t>
            </a:r>
            <a:endParaRPr lang="es-MX" sz="1600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32886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94260"/>
              </p:ext>
            </p:extLst>
          </p:nvPr>
        </p:nvGraphicFramePr>
        <p:xfrm>
          <a:off x="2032000" y="1631855"/>
          <a:ext cx="8128000" cy="3341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04566">
                  <a:extLst>
                    <a:ext uri="{9D8B030D-6E8A-4147-A177-3AD203B41FA5}">
                      <a16:colId xmlns:a16="http://schemas.microsoft.com/office/drawing/2014/main" val="1854296129"/>
                    </a:ext>
                  </a:extLst>
                </a:gridCol>
                <a:gridCol w="4223434">
                  <a:extLst>
                    <a:ext uri="{9D8B030D-6E8A-4147-A177-3AD203B41FA5}">
                      <a16:colId xmlns:a16="http://schemas.microsoft.com/office/drawing/2014/main" val="2497327416"/>
                    </a:ext>
                  </a:extLst>
                </a:gridCol>
              </a:tblGrid>
              <a:tr h="3859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Web</a:t>
                      </a:r>
                      <a:r>
                        <a:rPr lang="es-MX" baseline="0" dirty="0" smtClean="0"/>
                        <a:t> 1.0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Web 2,0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04909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s-MX" dirty="0" smtClean="0"/>
                        <a:t>Solo lectura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Lectura</a:t>
                      </a:r>
                      <a:r>
                        <a:rPr lang="es-MX" baseline="0" dirty="0" smtClean="0"/>
                        <a:t> – escritura - colaboración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13811"/>
                  </a:ext>
                </a:extLst>
              </a:tr>
              <a:tr h="632457">
                <a:tc>
                  <a:txBody>
                    <a:bodyPr/>
                    <a:lstStyle/>
                    <a:p>
                      <a:r>
                        <a:rPr lang="es-MX" dirty="0" smtClean="0"/>
                        <a:t>Inteligencia</a:t>
                      </a:r>
                      <a:r>
                        <a:rPr lang="es-MX" baseline="0" dirty="0" smtClean="0"/>
                        <a:t> individual </a:t>
                      </a:r>
                    </a:p>
                    <a:p>
                      <a:r>
                        <a:rPr lang="es-MX" baseline="0" dirty="0" smtClean="0"/>
                        <a:t>(solo para expertos)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Inteligencia colectiva </a:t>
                      </a:r>
                    </a:p>
                    <a:p>
                      <a:r>
                        <a:rPr lang="es-MX" dirty="0" smtClean="0"/>
                        <a:t>(sabiduría de las multitudes)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73681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s-MX" dirty="0" smtClean="0"/>
                        <a:t>control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Libertad, autorregulación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930363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s-MX" dirty="0" smtClean="0"/>
                        <a:t>Actitud pasiva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Conversación, implicación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87748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Tecnolog</a:t>
                      </a:r>
                      <a:r>
                        <a:rPr lang="es-MX" baseline="0" dirty="0" smtClean="0"/>
                        <a:t> propietarias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estándares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21081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s-MX" dirty="0" smtClean="0"/>
                        <a:t>impersonal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Humana,</a:t>
                      </a:r>
                      <a:r>
                        <a:rPr lang="es-MX" baseline="0" dirty="0" smtClean="0"/>
                        <a:t> personal. informal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76519"/>
                  </a:ext>
                </a:extLst>
              </a:tr>
              <a:tr h="385940">
                <a:tc>
                  <a:txBody>
                    <a:bodyPr/>
                    <a:lstStyle/>
                    <a:p>
                      <a:r>
                        <a:rPr lang="es-MX" dirty="0" smtClean="0"/>
                        <a:t>Gestión de</a:t>
                      </a:r>
                      <a:r>
                        <a:rPr lang="es-MX" baseline="0" dirty="0" smtClean="0"/>
                        <a:t> versiones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Beta</a:t>
                      </a:r>
                      <a:r>
                        <a:rPr lang="es-MX" baseline="0" dirty="0" smtClean="0"/>
                        <a:t> perpetuo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9086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78582"/>
              </p:ext>
            </p:extLst>
          </p:nvPr>
        </p:nvGraphicFramePr>
        <p:xfrm>
          <a:off x="2032000" y="4973514"/>
          <a:ext cx="8128000" cy="9121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0498">
                  <a:extLst>
                    <a:ext uri="{9D8B030D-6E8A-4147-A177-3AD203B41FA5}">
                      <a16:colId xmlns:a16="http://schemas.microsoft.com/office/drawing/2014/main" val="1210592129"/>
                    </a:ext>
                  </a:extLst>
                </a:gridCol>
                <a:gridCol w="4237502">
                  <a:extLst>
                    <a:ext uri="{9D8B030D-6E8A-4147-A177-3AD203B41FA5}">
                      <a16:colId xmlns:a16="http://schemas.microsoft.com/office/drawing/2014/main" val="1537939707"/>
                    </a:ext>
                  </a:extLst>
                </a:gridCol>
              </a:tblGrid>
              <a:tr h="456095">
                <a:tc>
                  <a:txBody>
                    <a:bodyPr/>
                    <a:lstStyle/>
                    <a:p>
                      <a:r>
                        <a:rPr lang="es-MX" b="0" i="0" dirty="0" smtClean="0"/>
                        <a:t>Te lo doy echo</a:t>
                      </a:r>
                      <a:endParaRPr lang="es-CL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0" dirty="0" smtClean="0"/>
                        <a:t>Hazlo tu mismo</a:t>
                      </a:r>
                      <a:endParaRPr lang="es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20905"/>
                  </a:ext>
                </a:extLst>
              </a:tr>
              <a:tr h="456095">
                <a:tc>
                  <a:txBody>
                    <a:bodyPr/>
                    <a:lstStyle/>
                    <a:p>
                      <a:r>
                        <a:rPr lang="es-MX" dirty="0" smtClean="0"/>
                        <a:t>opacidad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transparencia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1704"/>
                  </a:ext>
                </a:extLst>
              </a:tr>
            </a:tbl>
          </a:graphicData>
        </a:graphic>
      </p:graphicFrame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154745"/>
            <a:ext cx="10515600" cy="56492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Características de web 1.0 vs 2.0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164" y="399010"/>
            <a:ext cx="9254836" cy="881149"/>
          </a:xfrm>
        </p:spPr>
        <p:txBody>
          <a:bodyPr>
            <a:normAutofit/>
          </a:bodyPr>
          <a:lstStyle/>
          <a:p>
            <a:r>
              <a:rPr lang="es-MX" dirty="0" err="1" smtClean="0"/>
              <a:t>Youtube</a:t>
            </a:r>
            <a:r>
              <a:rPr lang="es-MX" dirty="0" smtClean="0"/>
              <a:t>  web 2,0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46416"/>
            <a:ext cx="9144000" cy="167085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000" dirty="0" smtClean="0"/>
              <a:t>1- La web 2,0 es </a:t>
            </a:r>
            <a:r>
              <a:rPr lang="es-MX" sz="2000" dirty="0"/>
              <a:t>una fase evolutiva de la </a:t>
            </a:r>
            <a:r>
              <a:rPr lang="es-MX" sz="2000" dirty="0" err="1"/>
              <a:t>World</a:t>
            </a:r>
            <a:r>
              <a:rPr lang="es-MX" sz="2000" dirty="0"/>
              <a:t> Wide Web que se refiere a una internet más interactiva, colaborativa y participativa</a:t>
            </a:r>
          </a:p>
          <a:p>
            <a:pPr algn="just"/>
            <a:r>
              <a:rPr lang="es-MX" sz="2000" dirty="0" smtClean="0"/>
              <a:t>2- La </a:t>
            </a:r>
            <a:r>
              <a:rPr lang="es-MX" sz="2000" dirty="0"/>
              <a:t>Web 2.0 permite que los usuarios generen y compartan contenido, interactúen entre sí y participen activamente en comunidades en línea</a:t>
            </a:r>
            <a:r>
              <a:rPr lang="es-MX" sz="2000" dirty="0" smtClean="0"/>
              <a:t>..</a:t>
            </a:r>
          </a:p>
          <a:p>
            <a:pPr algn="just"/>
            <a:r>
              <a:rPr lang="es-MX" sz="2000" dirty="0">
                <a:hlinkClick r:id="rId2" action="ppaction://hlinkfile"/>
              </a:rPr>
              <a:t>https://www.youtube.com/watch?v=qSl0LVrnwXE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44309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1317"/>
            <a:ext cx="10515600" cy="989214"/>
          </a:xfrm>
        </p:spPr>
        <p:txBody>
          <a:bodyPr/>
          <a:lstStyle/>
          <a:p>
            <a:pPr algn="ctr"/>
            <a:r>
              <a:rPr lang="es-MX" dirty="0" smtClean="0"/>
              <a:t>Wikipedia- web 1,0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30531"/>
            <a:ext cx="10515600" cy="1596044"/>
          </a:xfrm>
        </p:spPr>
        <p:txBody>
          <a:bodyPr>
            <a:normAutofit fontScale="77500" lnSpcReduction="20000"/>
          </a:bodyPr>
          <a:lstStyle/>
          <a:p>
            <a:r>
              <a:rPr lang="es-MX" sz="2000" dirty="0"/>
              <a:t>Se caracterizó por ser una web en la que solo era posible leer y buscar contenido, los usuarios no tenían la posibilidad de agregar contenido, esta tarea estaba delegada únicamente solo a los usuarios expertos (técnicos, informáticos o sistemas</a:t>
            </a:r>
            <a:r>
              <a:rPr lang="es-MX" sz="2000" dirty="0" smtClean="0"/>
              <a:t>) </a:t>
            </a:r>
            <a:r>
              <a:rPr lang="es-CL" sz="2000" dirty="0">
                <a:hlinkClick r:id="rId2" action="ppaction://hlinkfile"/>
              </a:rPr>
              <a:t>https://s3.amazonaws.com/s3.timetoast.com/public/uploads/photo/8222731/image/75546f505417ae6098c60dc4ab0df000?X-Amz-Algorithm=AWS4-HMAC-SHA256&amp;X-Amz-Credential=AKIAJB6ZCNNAN7BE7WDQ%2F20230822%2Fus-east-1%2Fs3%2Faws4_request&amp;X-Amz-Date=20230822T020731Z&amp;X-Amz-Expires=604800&amp;X-Amz-SignedHeaders=host&amp;X-Amz-Signature=7931e5f73c58a1af94c88c419cc2556bc9d76c33b51fb485b169914a23905a7e</a:t>
            </a:r>
            <a:endParaRPr lang="es-MX" sz="2000" dirty="0" smtClean="0"/>
          </a:p>
          <a:p>
            <a:endParaRPr lang="es-MX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33" y="2861512"/>
            <a:ext cx="5422154" cy="37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2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07210"/>
              </p:ext>
            </p:extLst>
          </p:nvPr>
        </p:nvGraphicFramePr>
        <p:xfrm>
          <a:off x="1511300" y="951978"/>
          <a:ext cx="9624338" cy="548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169">
                  <a:extLst>
                    <a:ext uri="{9D8B030D-6E8A-4147-A177-3AD203B41FA5}">
                      <a16:colId xmlns:a16="http://schemas.microsoft.com/office/drawing/2014/main" val="1961202842"/>
                    </a:ext>
                  </a:extLst>
                </a:gridCol>
                <a:gridCol w="4812169">
                  <a:extLst>
                    <a:ext uri="{9D8B030D-6E8A-4147-A177-3AD203B41FA5}">
                      <a16:colId xmlns:a16="http://schemas.microsoft.com/office/drawing/2014/main" val="1826913812"/>
                    </a:ext>
                  </a:extLst>
                </a:gridCol>
              </a:tblGrid>
              <a:tr h="76061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Web</a:t>
                      </a:r>
                      <a:r>
                        <a:rPr lang="es-MX" baseline="0" dirty="0" smtClean="0"/>
                        <a:t> 1,0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Web 2,0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62769"/>
                  </a:ext>
                </a:extLst>
              </a:tr>
              <a:tr h="760617">
                <a:tc>
                  <a:txBody>
                    <a:bodyPr/>
                    <a:lstStyle/>
                    <a:p>
                      <a:r>
                        <a:rPr lang="es-MX" dirty="0" smtClean="0"/>
                        <a:t>Información centralizada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Información descentralizada</a:t>
                      </a:r>
                    </a:p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72039"/>
                  </a:ext>
                </a:extLst>
              </a:tr>
              <a:tr h="760617">
                <a:tc>
                  <a:txBody>
                    <a:bodyPr/>
                    <a:lstStyle/>
                    <a:p>
                      <a:r>
                        <a:rPr lang="es-MX" dirty="0" smtClean="0"/>
                        <a:t>Sitios</a:t>
                      </a:r>
                      <a:r>
                        <a:rPr lang="es-MX" baseline="0" dirty="0" smtClean="0"/>
                        <a:t> con contenidos de alta y baja calidad administrados por un web master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Amplia</a:t>
                      </a:r>
                      <a:r>
                        <a:rPr lang="es-MX" baseline="0" dirty="0" smtClean="0"/>
                        <a:t> diversidad en contenidos administrados por usuarios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543"/>
                  </a:ext>
                </a:extLst>
              </a:tr>
              <a:tr h="760617">
                <a:tc>
                  <a:txBody>
                    <a:bodyPr/>
                    <a:lstStyle/>
                    <a:p>
                      <a:r>
                        <a:rPr lang="es-MX" dirty="0" smtClean="0"/>
                        <a:t>Información</a:t>
                      </a:r>
                      <a:r>
                        <a:rPr lang="es-MX" baseline="0" dirty="0" smtClean="0"/>
                        <a:t>  poco actualizada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Información</a:t>
                      </a:r>
                      <a:r>
                        <a:rPr lang="es-MX" baseline="0" dirty="0" smtClean="0"/>
                        <a:t> en permanente cambio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68644"/>
                  </a:ext>
                </a:extLst>
              </a:tr>
              <a:tr h="760617">
                <a:tc>
                  <a:txBody>
                    <a:bodyPr/>
                    <a:lstStyle/>
                    <a:p>
                      <a:r>
                        <a:rPr lang="es-MX" dirty="0" smtClean="0"/>
                        <a:t>Software tradicionales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Software</a:t>
                      </a:r>
                      <a:r>
                        <a:rPr lang="es-MX" baseline="0" dirty="0" smtClean="0"/>
                        <a:t> y aplicaciones que no requieren de su instalación en la pc para utilizarlos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65775"/>
                  </a:ext>
                </a:extLst>
              </a:tr>
              <a:tr h="760617">
                <a:tc>
                  <a:txBody>
                    <a:bodyPr/>
                    <a:lstStyle/>
                    <a:p>
                      <a:r>
                        <a:rPr lang="es-MX" dirty="0" smtClean="0"/>
                        <a:t>Contenidos y sitios</a:t>
                      </a:r>
                      <a:r>
                        <a:rPr lang="es-MX" baseline="0" dirty="0" smtClean="0"/>
                        <a:t> mas bien estáticos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Contenidos</a:t>
                      </a:r>
                      <a:r>
                        <a:rPr lang="es-MX" baseline="0" dirty="0" smtClean="0"/>
                        <a:t> y sitios flexibles, en permanente transformación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89493"/>
                  </a:ext>
                </a:extLst>
              </a:tr>
              <a:tr h="923219">
                <a:tc>
                  <a:txBody>
                    <a:bodyPr/>
                    <a:lstStyle/>
                    <a:p>
                      <a:r>
                        <a:rPr lang="es-MX" dirty="0" smtClean="0"/>
                        <a:t>Diseños</a:t>
                      </a:r>
                      <a:r>
                        <a:rPr lang="es-MX" baseline="0" dirty="0" smtClean="0"/>
                        <a:t> y producción a cargo de quienes conocen sobre informática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Diseño</a:t>
                      </a:r>
                      <a:r>
                        <a:rPr lang="es-MX" baseline="0" dirty="0" smtClean="0"/>
                        <a:t> y producción sin necesidad de grandes conocimientos de informática. Accesibles y prácticos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06331"/>
                  </a:ext>
                </a:extLst>
              </a:tr>
            </a:tbl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593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Diferencias entre web 1,0 y 2,0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6903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1400" b="1" dirty="0" smtClean="0"/>
              <a:t>YouTube</a:t>
            </a:r>
            <a:r>
              <a:rPr lang="es-MX" sz="1400" dirty="0" smtClean="0"/>
              <a:t> nos permite escuchar música, ver videos, buscar todo tipo de información, crea contenido, compartir  información a otros usuarios ,descargar todo tipo de archivos audio visuales, iniciar sesión creando una cuenta vinculando un correo oh alguna otras plataformas.</a:t>
            </a:r>
            <a:br>
              <a:rPr lang="es-MX" sz="1400" dirty="0" smtClean="0"/>
            </a:br>
            <a:r>
              <a:rPr lang="es-MX" sz="1400" dirty="0"/>
              <a:t> </a:t>
            </a:r>
            <a:r>
              <a:rPr lang="es-MX" sz="1400" dirty="0" smtClean="0"/>
              <a:t>tiene variedad de colores  y la calidad de videos tienen resoluciones de diferentes formatos </a:t>
            </a:r>
            <a:r>
              <a:rPr lang="es-MX" sz="1400" dirty="0" err="1" smtClean="0"/>
              <a:t>ej</a:t>
            </a:r>
            <a:r>
              <a:rPr lang="es-MX" sz="1400" dirty="0" smtClean="0"/>
              <a:t>: 4k  1080 720p etc…</a:t>
            </a:r>
            <a:r>
              <a:rPr lang="es-MX" sz="1000" dirty="0" smtClean="0"/>
              <a:t/>
            </a:r>
            <a:br>
              <a:rPr lang="es-MX" sz="1000" dirty="0" smtClean="0"/>
            </a:br>
            <a:r>
              <a:rPr lang="es-MX" sz="1000" dirty="0"/>
              <a:t/>
            </a:r>
            <a:br>
              <a:rPr lang="es-MX" sz="1000" dirty="0"/>
            </a:br>
            <a:r>
              <a:rPr lang="es-MX" sz="1000" dirty="0">
                <a:hlinkClick r:id="rId2" action="ppaction://hlinkfile"/>
              </a:rPr>
              <a:t>https://</a:t>
            </a:r>
            <a:r>
              <a:rPr lang="es-MX" sz="1000" dirty="0" smtClean="0">
                <a:hlinkClick r:id="rId2" action="ppaction://hlinkfile"/>
              </a:rPr>
              <a:t>www.youtube.com/watch?v=2RXUk89jt9U</a:t>
            </a:r>
            <a:r>
              <a:rPr lang="es-CL" sz="1000" dirty="0"/>
              <a:t/>
            </a:r>
            <a:br>
              <a:rPr lang="es-CL" sz="1000" dirty="0"/>
            </a:br>
            <a:r>
              <a:rPr lang="es-CL" sz="1000" dirty="0" smtClean="0"/>
              <a:t/>
            </a:r>
            <a:br>
              <a:rPr lang="es-CL" sz="1000" dirty="0" smtClean="0"/>
            </a:br>
            <a:r>
              <a:rPr lang="es-CL" sz="1000" dirty="0"/>
              <a:t/>
            </a:r>
            <a:br>
              <a:rPr lang="es-CL" sz="1000" dirty="0"/>
            </a:br>
            <a:r>
              <a:rPr lang="es-CL" sz="1000" b="1" dirty="0" smtClean="0"/>
              <a:t/>
            </a:r>
            <a:br>
              <a:rPr lang="es-CL" sz="1000" b="1" dirty="0" smtClean="0"/>
            </a:br>
            <a:r>
              <a:rPr lang="es-CL" sz="1400" b="1" dirty="0" smtClean="0"/>
              <a:t>Wikipedia </a:t>
            </a:r>
            <a:r>
              <a:rPr lang="es-CL" sz="1400" dirty="0" smtClean="0"/>
              <a:t>es un pagina muy sencilla  contiene imágenes y colores blanco y color café es una versión obsoleta y poco funcional, no permite incoar sesión y crear cuentas de usuario</a:t>
            </a:r>
            <a:r>
              <a:rPr lang="es-CL" sz="1000" dirty="0" smtClean="0"/>
              <a:t/>
            </a:r>
            <a:br>
              <a:rPr lang="es-CL" sz="1000" dirty="0" smtClean="0"/>
            </a:br>
            <a:r>
              <a:rPr lang="es-CL" sz="1000" dirty="0"/>
              <a:t/>
            </a:r>
            <a:br>
              <a:rPr lang="es-CL" sz="1000" dirty="0"/>
            </a:br>
            <a:r>
              <a:rPr lang="es-CL" sz="1000" dirty="0" smtClean="0"/>
              <a:t/>
            </a:r>
            <a:br>
              <a:rPr lang="es-CL" sz="1000" dirty="0" smtClean="0"/>
            </a:br>
            <a:r>
              <a:rPr lang="es-CL" sz="1000" dirty="0"/>
              <a:t/>
            </a:r>
            <a:br>
              <a:rPr lang="es-CL" sz="1000" dirty="0"/>
            </a:br>
            <a:r>
              <a:rPr lang="es-CL" sz="1000" dirty="0" smtClean="0"/>
              <a:t/>
            </a:r>
            <a:br>
              <a:rPr lang="es-CL" sz="1000" dirty="0" smtClean="0"/>
            </a:br>
            <a:r>
              <a:rPr lang="es-CL" sz="1000" dirty="0"/>
              <a:t/>
            </a:r>
            <a:br>
              <a:rPr lang="es-CL" sz="1000" dirty="0"/>
            </a:br>
            <a:r>
              <a:rPr lang="es-CL" sz="1000" dirty="0" smtClean="0"/>
              <a:t/>
            </a:r>
            <a:br>
              <a:rPr lang="es-CL" sz="1000" dirty="0" smtClean="0"/>
            </a:br>
            <a:r>
              <a:rPr lang="es-CL" sz="1000" dirty="0"/>
              <a:t/>
            </a:r>
            <a:br>
              <a:rPr lang="es-CL" sz="1000" dirty="0"/>
            </a:br>
            <a:r>
              <a:rPr lang="es-CL" sz="1000" dirty="0" smtClean="0"/>
              <a:t/>
            </a:r>
            <a:br>
              <a:rPr lang="es-CL" sz="1000" dirty="0" smtClean="0"/>
            </a:br>
            <a:r>
              <a:rPr lang="es-CL" sz="1000" dirty="0"/>
              <a:t/>
            </a:r>
            <a:br>
              <a:rPr lang="es-CL" sz="1000" dirty="0"/>
            </a:br>
            <a:endParaRPr lang="es-CL" sz="10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1200" dirty="0" smtClean="0"/>
              <a:t>Nuestro punto de vista creemos que la web 2,0 a sido un buen cambio en comparación a lo que fue la web 1,0 ya que sus grandes cambios mejoran </a:t>
            </a:r>
            <a:r>
              <a:rPr lang="es-MX" sz="1200" smtClean="0"/>
              <a:t>la interacción </a:t>
            </a:r>
            <a:r>
              <a:rPr lang="es-MX" sz="1200" dirty="0" smtClean="0"/>
              <a:t>entre usuarios pudiendo compartir sus conocimientos , ideas, proyectos, desarrollos de programación  y todo esto gracias a la web 2,0 y las redes de internet 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2348462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131</TotalTime>
  <Words>387</Words>
  <Application>Microsoft Office PowerPoint</Application>
  <PresentationFormat>Panorámica</PresentationFormat>
  <Paragraphs>54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WEB 1,0 vs 2,0</vt:lpstr>
      <vt:lpstr>Características de web 1.0 vs 2.0</vt:lpstr>
      <vt:lpstr>Youtube  web 2,0</vt:lpstr>
      <vt:lpstr>Wikipedia- web 1,0</vt:lpstr>
      <vt:lpstr>Diferencias entre web 1,0 y 2,0</vt:lpstr>
      <vt:lpstr>YouTube nos permite escuchar música, ver videos, buscar todo tipo de información, crea contenido, compartir  información a otros usuarios ,descargar todo tipo de archivos audio visuales, iniciar sesión creando una cuenta vinculando un correo oh alguna otras plataformas.  tiene variedad de colores  y la calidad de videos tienen resoluciones de diferentes formatos ej: 4k  1080 720p etc…  https://www.youtube.com/watch?v=2RXUk89jt9U    Wikipedia es un pagina muy sencilla  contiene imágenes y colores blanco y color café es una versión obsoleta y poco funcional, no permite incoar sesión y crear cuentas de usuario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Cliente servidor</dc:title>
  <dc:creator>Usuario</dc:creator>
  <cp:lastModifiedBy>Usuario</cp:lastModifiedBy>
  <cp:revision>17</cp:revision>
  <dcterms:created xsi:type="dcterms:W3CDTF">2023-08-15T01:44:36Z</dcterms:created>
  <dcterms:modified xsi:type="dcterms:W3CDTF">2023-11-28T22:34:02Z</dcterms:modified>
</cp:coreProperties>
</file>