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b464745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b464745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5bda8e4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15bda8e4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5bda8e4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5bda8e4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5bda8e4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15bda8e4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a6958aed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a6958aed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c31343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c31343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c31343e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c31343e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a6958ae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a6958ae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15bda8e4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15bda8e4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b46474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b46474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6958aed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6958aed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3d36ae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3d36ae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b3d36ae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b3d36ae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b464745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b464745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3d36ae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3d36ae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b3d36ae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b3d36ae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5bda8e4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15bda8e4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b464745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b464745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 avances sobre el Nao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Pablo Miceli y Tomás </a:t>
            </a:r>
            <a:r>
              <a:rPr lang="es-419"/>
              <a:t>Sujovolsky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236525" y="2983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a.k.a Chooky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escucha del Nao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819150" y="1947200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❌ El micrófono capta mucho ruido de ambiente.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❌ El reconocimiento de voz del Nao no es fiable.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❌ Cuando el Nao ejecuta una acción bloqueante, deja de escuchar.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✅ La capacidad de T2S del Nao es muy fácil de usar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=&gt; Creación de un módulo exógeno de escucha.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Integración</a:t>
            </a:r>
            <a:r>
              <a:rPr lang="es-419"/>
              <a:t> con OpenAI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819150" y="1800200"/>
            <a:ext cx="7505700" cy="28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❌ La biblioteca de OpenAI para python requiere una </a:t>
            </a:r>
            <a:r>
              <a:rPr lang="es-419" sz="1600"/>
              <a:t>versión</a:t>
            </a:r>
            <a:r>
              <a:rPr lang="es-419" sz="1600"/>
              <a:t> superior a las 3.8, por lo que queda inhabilitado correr modulos de OpenAI dentro del NAO o su ambiente de </a:t>
            </a:r>
            <a:r>
              <a:rPr lang="es-419" sz="1600"/>
              <a:t>ejecución</a:t>
            </a:r>
            <a:r>
              <a:rPr lang="es-419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❌ Para </a:t>
            </a:r>
            <a:r>
              <a:rPr lang="es-419" sz="1600"/>
              <a:t>solucionar</a:t>
            </a:r>
            <a:r>
              <a:rPr lang="es-419" sz="1600"/>
              <a:t> esto creamos una RestAPI externa, pero era </a:t>
            </a:r>
            <a:r>
              <a:rPr lang="es-419" sz="1600"/>
              <a:t>difícil</a:t>
            </a:r>
            <a:r>
              <a:rPr lang="es-419" sz="1600"/>
              <a:t> mantener una </a:t>
            </a:r>
            <a:r>
              <a:rPr lang="es-419" sz="1600"/>
              <a:t>conversación</a:t>
            </a:r>
            <a:r>
              <a:rPr lang="es-419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=&gt;</a:t>
            </a:r>
            <a:r>
              <a:rPr lang="es-419" sz="1600"/>
              <a:t> La </a:t>
            </a:r>
            <a:r>
              <a:rPr lang="es-419" sz="1600"/>
              <a:t>creación</a:t>
            </a:r>
            <a:r>
              <a:rPr lang="es-419" sz="1600"/>
              <a:t> de un </a:t>
            </a:r>
            <a:r>
              <a:rPr lang="es-419" sz="1600"/>
              <a:t>módulo exógeno </a:t>
            </a:r>
            <a:r>
              <a:rPr lang="es-419" sz="1600"/>
              <a:t>de chat, capaz de poder seguir la </a:t>
            </a:r>
            <a:r>
              <a:rPr lang="es-419" sz="1600"/>
              <a:t>conversación</a:t>
            </a:r>
            <a:r>
              <a:rPr lang="es-419" sz="1600"/>
              <a:t> y generar diversos resultados sobre </a:t>
            </a:r>
            <a:r>
              <a:rPr lang="es-419" sz="1600"/>
              <a:t>más</a:t>
            </a:r>
            <a:r>
              <a:rPr lang="es-419" sz="1600"/>
              <a:t> de un </a:t>
            </a:r>
            <a:r>
              <a:rPr lang="es-419" sz="1600"/>
              <a:t>tópico</a:t>
            </a:r>
            <a:r>
              <a:rPr lang="es-419" sz="1600"/>
              <a:t> (</a:t>
            </a:r>
            <a:r>
              <a:rPr lang="es-419" sz="1600"/>
              <a:t>composición</a:t>
            </a:r>
            <a:r>
              <a:rPr lang="es-419" sz="1600"/>
              <a:t> de prompts).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Arquitectura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819150" y="63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Externa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25" y="1184600"/>
            <a:ext cx="6691100" cy="3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Externa - Mic Recorder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912313"/>
            <a:ext cx="7429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Externa - </a:t>
            </a:r>
            <a:r>
              <a:rPr lang="es-419"/>
              <a:t>Módulo</a:t>
            </a:r>
            <a:r>
              <a:rPr lang="es-419"/>
              <a:t> de Chat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2105475"/>
            <a:ext cx="79152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819150" y="63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Interna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452625"/>
            <a:ext cx="73437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819150" y="49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 controlador para misiones de peticiones de usuario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960" r="0" t="1234"/>
          <a:stretch/>
        </p:blipFill>
        <p:spPr>
          <a:xfrm>
            <a:off x="1177800" y="1494025"/>
            <a:ext cx="6854852" cy="33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futuros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Expandir la API actual con más eventos, tanto controlables como no controlables.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Mejorar el algoritmo de ubicación y traslación.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Estandarizar/facilitar el uso de los módulos exógenos.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Expandir el conjunto de misiones que involucren pedidos de usuarios.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Cuáles son los objetivos?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022075"/>
            <a:ext cx="75057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Desarrollar una capa híbrida que nos permita p</a:t>
            </a:r>
            <a:r>
              <a:rPr lang="es-419" sz="1600"/>
              <a:t>oder generar misiones que puedan correr en el Nao.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Llevar esto a la práctica generando una misión lo suficientemente interesante.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Facilitar la producción de software sobre el Nao para próximos desarrollos.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la capa híbrida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a seguir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Investigar </a:t>
            </a:r>
            <a:r>
              <a:rPr lang="es-419" sz="1600"/>
              <a:t>qué</a:t>
            </a:r>
            <a:r>
              <a:rPr lang="es-419" sz="1600"/>
              <a:t> prestaciones trae el Nao ya incorporadas.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Desarrollar nuevas prestaciones que no vienen incorporadas, pero que son muy útiles para los desarrolladores.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Encapsular esas prestaciones en una API que tome inputs discretos más manejables en misiones de síntesis.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4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Limitaciones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85900"/>
            <a:ext cx="75057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La </a:t>
            </a:r>
            <a:r>
              <a:rPr lang="es-419" sz="1600"/>
              <a:t>versión</a:t>
            </a:r>
            <a:r>
              <a:rPr lang="es-419" sz="1600"/>
              <a:t> del Nao </a:t>
            </a:r>
            <a:r>
              <a:rPr lang="es-419" sz="1600"/>
              <a:t>está</a:t>
            </a:r>
            <a:r>
              <a:rPr lang="es-419" sz="1600"/>
              <a:t> desactualizada, por lo cual no se puede explotar al </a:t>
            </a:r>
            <a:r>
              <a:rPr lang="es-419" sz="1600"/>
              <a:t>máximo</a:t>
            </a:r>
            <a:r>
              <a:rPr lang="es-419" sz="1600"/>
              <a:t> sus capacidades.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Los specs de hardware del Nao son limitados, lo cual por ejemplo no permite ejecutar algoritmos de </a:t>
            </a:r>
            <a:r>
              <a:rPr lang="es-419" sz="1600"/>
              <a:t>visión</a:t>
            </a:r>
            <a:r>
              <a:rPr lang="es-419" sz="1600"/>
              <a:t> por computadora de forma eficiente.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La documentación y los recursos encontrados online son escasos o </a:t>
            </a:r>
            <a:r>
              <a:rPr lang="es-419" sz="1600"/>
              <a:t>difíciles</a:t>
            </a:r>
            <a:r>
              <a:rPr lang="es-419" sz="1600"/>
              <a:t> de seguir.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sabe hacer el Nao?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✅ Caminar.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✅ Hablar (Text to speech).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✅ Detectar pelotas rojas.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✅ Detectar humanos y rostros.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✅ Transicionar entre diversas posiciones.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no sabe hacer el Nao?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863725"/>
            <a:ext cx="75057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❌</a:t>
            </a:r>
            <a:r>
              <a:rPr lang="es-419" sz="1600"/>
              <a:t> Ubicarse en el espacio o moverse de forma precisa.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❌ Patrones de movimiento personalizados.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❌ Comprender lo que escucha.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❌ Agarrar objetos.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❌ Clasificar objetos.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❌ Infinito etcétera.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2250150" y="1828800"/>
            <a:ext cx="4643700" cy="2590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Ubicando al Nao en el espacio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475" y="1987050"/>
            <a:ext cx="735000" cy="7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0"/>
          <p:cNvCxnSpPr>
            <a:stCxn id="170" idx="1"/>
          </p:cNvCxnSpPr>
          <p:nvPr/>
        </p:nvCxnSpPr>
        <p:spPr>
          <a:xfrm>
            <a:off x="2250150" y="3124200"/>
            <a:ext cx="69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3507450" y="3124200"/>
            <a:ext cx="48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/>
          <p:nvPr/>
        </p:nvCxnSpPr>
        <p:spPr>
          <a:xfrm rot="10800000">
            <a:off x="3977575" y="1829625"/>
            <a:ext cx="0" cy="129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 rot="10800000">
            <a:off x="6195450" y="3129450"/>
            <a:ext cx="69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 rot="10800000">
            <a:off x="5151150" y="3129450"/>
            <a:ext cx="48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5166425" y="3126825"/>
            <a:ext cx="0" cy="129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675" y="3317175"/>
            <a:ext cx="904300" cy="9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3160975" y="2908900"/>
            <a:ext cx="186000" cy="305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 flipH="1" rot="10800000">
            <a:off x="3215525" y="3475225"/>
            <a:ext cx="394500" cy="44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 flipH="1" rot="5400000">
            <a:off x="4374750" y="3449275"/>
            <a:ext cx="394500" cy="44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 rot="-5400000">
            <a:off x="3923575" y="3675775"/>
            <a:ext cx="186000" cy="305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 rot="10800000">
            <a:off x="4608175" y="2908900"/>
            <a:ext cx="186000" cy="305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659825" y="2255025"/>
            <a:ext cx="394500" cy="44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 rot="5400000">
            <a:off x="5636575" y="2280975"/>
            <a:ext cx="394500" cy="44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 rot="-5400000">
            <a:off x="5239463" y="2201700"/>
            <a:ext cx="186000" cy="305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871031" y="2908746"/>
            <a:ext cx="186000" cy="306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flipH="1">
            <a:off x="156525" y="1096000"/>
            <a:ext cx="4149300" cy="20226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33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Ubicando al Nao en el espacio</a:t>
            </a:r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3294101" y="2389210"/>
            <a:ext cx="3186779" cy="2377694"/>
            <a:chOff x="921875" y="1852775"/>
            <a:chExt cx="2705475" cy="2044624"/>
          </a:xfrm>
        </p:grpSpPr>
        <p:pic>
          <p:nvPicPr>
            <p:cNvPr id="196" name="Google Shape;19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582725" y="1852775"/>
              <a:ext cx="2044624" cy="204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1"/>
            <p:cNvSpPr/>
            <p:nvPr/>
          </p:nvSpPr>
          <p:spPr>
            <a:xfrm>
              <a:off x="2922750" y="2596550"/>
              <a:ext cx="404400" cy="783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709275" y="2283400"/>
              <a:ext cx="469800" cy="1043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1875" y="2122363"/>
              <a:ext cx="1257200" cy="1257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1"/>
          <p:cNvGrpSpPr/>
          <p:nvPr/>
        </p:nvGrpSpPr>
        <p:grpSpPr>
          <a:xfrm>
            <a:off x="6180620" y="1820175"/>
            <a:ext cx="1248064" cy="3111949"/>
            <a:chOff x="5541270" y="1715800"/>
            <a:chExt cx="1248064" cy="3111949"/>
          </a:xfrm>
        </p:grpSpPr>
        <p:pic>
          <p:nvPicPr>
            <p:cNvPr id="201" name="Google Shape;20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1272" y="3445521"/>
              <a:ext cx="1248056" cy="1382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41270" y="1715800"/>
              <a:ext cx="1248064" cy="1382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1"/>
          <p:cNvSpPr txBox="1"/>
          <p:nvPr/>
        </p:nvSpPr>
        <p:spPr>
          <a:xfrm>
            <a:off x="6247850" y="1584488"/>
            <a:ext cx="111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(10, 0)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247850" y="3315688"/>
            <a:ext cx="111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(10, 10)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850" y="1450113"/>
            <a:ext cx="2042650" cy="13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 flipH="1">
            <a:off x="156525" y="1096013"/>
            <a:ext cx="4149300" cy="20226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704875" y="1919063"/>
            <a:ext cx="111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(5, 5)</a:t>
            </a:r>
            <a:endParaRPr b="1" sz="3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