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6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21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7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9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42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6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1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tallido abstracto de azul y rosa">
            <a:extLst>
              <a:ext uri="{FF2B5EF4-FFF2-40B4-BE49-F238E27FC236}">
                <a16:creationId xmlns:a16="http://schemas.microsoft.com/office/drawing/2014/main" id="{FB881188-D78F-9295-385A-EC2609536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7C9674-80C1-9C64-8D04-30C30428B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WeSharp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29A5E-1855-9CEF-06BD-B5DEAE1F1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Plataforma multivendedores y compradores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2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0952E18-6429-EF2F-62F3-A71E5F138D7E}"/>
              </a:ext>
            </a:extLst>
          </p:cNvPr>
          <p:cNvSpPr txBox="1"/>
          <p:nvPr/>
        </p:nvSpPr>
        <p:spPr>
          <a:xfrm>
            <a:off x="3132566" y="109038"/>
            <a:ext cx="566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/>
              <a:t>Pagina principal</a:t>
            </a:r>
            <a:endParaRPr lang="en-US" sz="5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808ACF-A1B1-7BBE-C3A5-EC7666444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684" y="1676400"/>
            <a:ext cx="8688632" cy="424418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E9AD496-BCED-3960-389C-AD93B7ED8563}"/>
              </a:ext>
            </a:extLst>
          </p:cNvPr>
          <p:cNvCxnSpPr>
            <a:cxnSpLocks/>
          </p:cNvCxnSpPr>
          <p:nvPr/>
        </p:nvCxnSpPr>
        <p:spPr>
          <a:xfrm flipV="1">
            <a:off x="5556738" y="1444487"/>
            <a:ext cx="0" cy="1175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A724ABE-44AD-C52E-A1F2-0FCA554A3FF4}"/>
              </a:ext>
            </a:extLst>
          </p:cNvPr>
          <p:cNvCxnSpPr>
            <a:cxnSpLocks/>
          </p:cNvCxnSpPr>
          <p:nvPr/>
        </p:nvCxnSpPr>
        <p:spPr>
          <a:xfrm>
            <a:off x="10018712" y="2738265"/>
            <a:ext cx="636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0296DBB-7968-169C-8608-BB7644044553}"/>
              </a:ext>
            </a:extLst>
          </p:cNvPr>
          <p:cNvCxnSpPr/>
          <p:nvPr/>
        </p:nvCxnSpPr>
        <p:spPr>
          <a:xfrm flipH="1">
            <a:off x="1417983" y="1930986"/>
            <a:ext cx="599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1633433-FDE1-2781-EEBA-D93E048811BA}"/>
              </a:ext>
            </a:extLst>
          </p:cNvPr>
          <p:cNvCxnSpPr/>
          <p:nvPr/>
        </p:nvCxnSpPr>
        <p:spPr>
          <a:xfrm flipH="1">
            <a:off x="1417983" y="4075073"/>
            <a:ext cx="599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308AC52-37D4-AE45-64A8-81AE979AEC92}"/>
              </a:ext>
            </a:extLst>
          </p:cNvPr>
          <p:cNvCxnSpPr/>
          <p:nvPr/>
        </p:nvCxnSpPr>
        <p:spPr>
          <a:xfrm>
            <a:off x="9833113" y="5459896"/>
            <a:ext cx="821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5BAE9A2-BF6B-BE67-9170-7A2A37A8091B}"/>
              </a:ext>
            </a:extLst>
          </p:cNvPr>
          <p:cNvCxnSpPr/>
          <p:nvPr/>
        </p:nvCxnSpPr>
        <p:spPr>
          <a:xfrm>
            <a:off x="10204174" y="2279374"/>
            <a:ext cx="576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624492-029F-B4C8-0459-B61B93F6EDD3}"/>
              </a:ext>
            </a:extLst>
          </p:cNvPr>
          <p:cNvSpPr txBox="1"/>
          <p:nvPr/>
        </p:nvSpPr>
        <p:spPr>
          <a:xfrm>
            <a:off x="111211" y="1706341"/>
            <a:ext cx="142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Propaganda principal</a:t>
            </a:r>
            <a:endParaRPr lang="en-U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40057D-AEF5-6A51-9E7F-657CB67ECBFE}"/>
              </a:ext>
            </a:extLst>
          </p:cNvPr>
          <p:cNvSpPr txBox="1"/>
          <p:nvPr/>
        </p:nvSpPr>
        <p:spPr>
          <a:xfrm>
            <a:off x="4625" y="3798493"/>
            <a:ext cx="1426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Propaganda </a:t>
            </a:r>
          </a:p>
          <a:p>
            <a:r>
              <a:rPr lang="es-MX" sz="1400" dirty="0"/>
              <a:t>Secundaria (carrusel)</a:t>
            </a:r>
            <a:endParaRPr lang="en-US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531887D-9304-2DB7-DC46-8E5758DC0F5B}"/>
              </a:ext>
            </a:extLst>
          </p:cNvPr>
          <p:cNvSpPr txBox="1"/>
          <p:nvPr/>
        </p:nvSpPr>
        <p:spPr>
          <a:xfrm>
            <a:off x="10715391" y="5198286"/>
            <a:ext cx="142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Propaganda terciaria</a:t>
            </a:r>
            <a:endParaRPr lang="en-US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51C20AA-2A90-31F3-DED0-D74D4D8B0894}"/>
              </a:ext>
            </a:extLst>
          </p:cNvPr>
          <p:cNvSpPr txBox="1"/>
          <p:nvPr/>
        </p:nvSpPr>
        <p:spPr>
          <a:xfrm>
            <a:off x="10805150" y="1950432"/>
            <a:ext cx="142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Tiendas e información</a:t>
            </a:r>
            <a:endParaRPr lang="en-U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F68B0C-88C0-6006-3E21-FC86F5E62366}"/>
              </a:ext>
            </a:extLst>
          </p:cNvPr>
          <p:cNvSpPr txBox="1"/>
          <p:nvPr/>
        </p:nvSpPr>
        <p:spPr>
          <a:xfrm>
            <a:off x="2035639" y="1087707"/>
            <a:ext cx="294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Categorías y subcategorías</a:t>
            </a:r>
            <a:endParaRPr lang="en-US" sz="14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288D137-5FAD-9F3C-FEF5-E9F754142EAB}"/>
              </a:ext>
            </a:extLst>
          </p:cNvPr>
          <p:cNvSpPr txBox="1"/>
          <p:nvPr/>
        </p:nvSpPr>
        <p:spPr>
          <a:xfrm>
            <a:off x="5087748" y="1039409"/>
            <a:ext cx="142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Buscador</a:t>
            </a:r>
            <a:endParaRPr lang="en-US" sz="1400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7402D7D-D49C-3790-76D6-446362588BAC}"/>
              </a:ext>
            </a:extLst>
          </p:cNvPr>
          <p:cNvCxnSpPr>
            <a:cxnSpLocks/>
          </p:cNvCxnSpPr>
          <p:nvPr/>
        </p:nvCxnSpPr>
        <p:spPr>
          <a:xfrm flipV="1">
            <a:off x="3608489" y="1444487"/>
            <a:ext cx="0" cy="1011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1087992-657C-D77E-B9F5-5B786A5C853B}"/>
              </a:ext>
            </a:extLst>
          </p:cNvPr>
          <p:cNvSpPr txBox="1"/>
          <p:nvPr/>
        </p:nvSpPr>
        <p:spPr>
          <a:xfrm>
            <a:off x="10690229" y="2499813"/>
            <a:ext cx="1426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Deseos, carrito y cuenta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494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6BC496-B7EB-A2A3-E63F-3423DEB4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35" y="797652"/>
            <a:ext cx="8736114" cy="427415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AB90D0B-100F-FCA9-1B72-9834FD68051C}"/>
              </a:ext>
            </a:extLst>
          </p:cNvPr>
          <p:cNvCxnSpPr>
            <a:cxnSpLocks/>
          </p:cNvCxnSpPr>
          <p:nvPr/>
        </p:nvCxnSpPr>
        <p:spPr>
          <a:xfrm flipV="1">
            <a:off x="5371387" y="508826"/>
            <a:ext cx="0" cy="5193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9DECC7-1A7B-CCA9-568C-F61BE969FA5D}"/>
              </a:ext>
            </a:extLst>
          </p:cNvPr>
          <p:cNvCxnSpPr>
            <a:cxnSpLocks/>
          </p:cNvCxnSpPr>
          <p:nvPr/>
        </p:nvCxnSpPr>
        <p:spPr>
          <a:xfrm flipH="1">
            <a:off x="1272746" y="3429000"/>
            <a:ext cx="144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F498716-86A5-9701-00D6-9EA817C2789F}"/>
              </a:ext>
            </a:extLst>
          </p:cNvPr>
          <p:cNvCxnSpPr>
            <a:cxnSpLocks/>
          </p:cNvCxnSpPr>
          <p:nvPr/>
        </p:nvCxnSpPr>
        <p:spPr>
          <a:xfrm>
            <a:off x="9968858" y="3057088"/>
            <a:ext cx="620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860C43-E549-94E3-3CEF-E06EC283F38A}"/>
              </a:ext>
            </a:extLst>
          </p:cNvPr>
          <p:cNvSpPr txBox="1"/>
          <p:nvPr/>
        </p:nvSpPr>
        <p:spPr>
          <a:xfrm>
            <a:off x="4625546" y="201049"/>
            <a:ext cx="294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Barra secundaria</a:t>
            </a:r>
            <a:endParaRPr lang="en-U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AB9560-511B-F30F-0034-0D5F84441C0B}"/>
              </a:ext>
            </a:extLst>
          </p:cNvPr>
          <p:cNvSpPr txBox="1"/>
          <p:nvPr/>
        </p:nvSpPr>
        <p:spPr>
          <a:xfrm>
            <a:off x="168094" y="5261312"/>
            <a:ext cx="159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Subcategorías mas vistas</a:t>
            </a:r>
            <a:endParaRPr lang="en-US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826337-D8F9-0D9D-CB45-417106311626}"/>
              </a:ext>
            </a:extLst>
          </p:cNvPr>
          <p:cNvSpPr txBox="1"/>
          <p:nvPr/>
        </p:nvSpPr>
        <p:spPr>
          <a:xfrm>
            <a:off x="10597865" y="2795478"/>
            <a:ext cx="142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Lo que mas se ah vendido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BA46808-477B-2C04-C710-AF201B96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35" y="4388893"/>
            <a:ext cx="8744237" cy="2268058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93479A1-A1B5-DC03-5D44-DED58493276F}"/>
              </a:ext>
            </a:extLst>
          </p:cNvPr>
          <p:cNvCxnSpPr>
            <a:cxnSpLocks/>
          </p:cNvCxnSpPr>
          <p:nvPr/>
        </p:nvCxnSpPr>
        <p:spPr>
          <a:xfrm flipH="1">
            <a:off x="1272746" y="5668600"/>
            <a:ext cx="576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186F9EB-ED53-FF40-BD5F-9DE8A1B1B3AE}"/>
              </a:ext>
            </a:extLst>
          </p:cNvPr>
          <p:cNvSpPr txBox="1"/>
          <p:nvPr/>
        </p:nvSpPr>
        <p:spPr>
          <a:xfrm>
            <a:off x="168094" y="3057088"/>
            <a:ext cx="159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Temporizador de ofertas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877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0E96C8-CAC4-601A-52AD-44D714A0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14" y="1814899"/>
            <a:ext cx="8760824" cy="4091632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916EB2E-C94A-17C2-20D5-6934822FB9E3}"/>
              </a:ext>
            </a:extLst>
          </p:cNvPr>
          <p:cNvCxnSpPr>
            <a:cxnSpLocks/>
          </p:cNvCxnSpPr>
          <p:nvPr/>
        </p:nvCxnSpPr>
        <p:spPr>
          <a:xfrm flipH="1">
            <a:off x="1421027" y="3765659"/>
            <a:ext cx="527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BEDD52D-EFE6-E679-B041-3660AD73C87C}"/>
              </a:ext>
            </a:extLst>
          </p:cNvPr>
          <p:cNvCxnSpPr>
            <a:cxnSpLocks/>
          </p:cNvCxnSpPr>
          <p:nvPr/>
        </p:nvCxnSpPr>
        <p:spPr>
          <a:xfrm flipV="1">
            <a:off x="4580555" y="1458752"/>
            <a:ext cx="0" cy="5193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1C3939-22B8-ECFA-97FC-490E1D4EC854}"/>
              </a:ext>
            </a:extLst>
          </p:cNvPr>
          <p:cNvCxnSpPr>
            <a:cxnSpLocks/>
          </p:cNvCxnSpPr>
          <p:nvPr/>
        </p:nvCxnSpPr>
        <p:spPr>
          <a:xfrm>
            <a:off x="10138096" y="3946775"/>
            <a:ext cx="620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B00234-FDB0-8EED-36FD-66C3CA58D790}"/>
              </a:ext>
            </a:extLst>
          </p:cNvPr>
          <p:cNvSpPr txBox="1"/>
          <p:nvPr/>
        </p:nvSpPr>
        <p:spPr>
          <a:xfrm>
            <a:off x="4094963" y="1026264"/>
            <a:ext cx="243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Publicidad </a:t>
            </a:r>
            <a:endParaRPr lang="en-U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5C2A43-D6C3-D76E-7A4F-D64678E60592}"/>
              </a:ext>
            </a:extLst>
          </p:cNvPr>
          <p:cNvSpPr txBox="1"/>
          <p:nvPr/>
        </p:nvSpPr>
        <p:spPr>
          <a:xfrm>
            <a:off x="10758979" y="3789961"/>
            <a:ext cx="243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Productos</a:t>
            </a:r>
            <a:endParaRPr lang="en-U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295358-D7B0-0DF0-6C2D-4951E982FAEF}"/>
              </a:ext>
            </a:extLst>
          </p:cNvPr>
          <p:cNvSpPr txBox="1"/>
          <p:nvPr/>
        </p:nvSpPr>
        <p:spPr>
          <a:xfrm>
            <a:off x="99747" y="3599105"/>
            <a:ext cx="1584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Categorías y subcategorías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559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ECCF9E-CC12-3AD4-1978-E5351F78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12" y="1763179"/>
            <a:ext cx="8906576" cy="389621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BB424C8-042D-A815-0137-DE38E9D1161B}"/>
              </a:ext>
            </a:extLst>
          </p:cNvPr>
          <p:cNvCxnSpPr>
            <a:cxnSpLocks/>
          </p:cNvCxnSpPr>
          <p:nvPr/>
        </p:nvCxnSpPr>
        <p:spPr>
          <a:xfrm flipH="1">
            <a:off x="1087509" y="3086038"/>
            <a:ext cx="823784" cy="1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8008584-2C9A-C1FA-3A6B-A6A9DB46EA33}"/>
              </a:ext>
            </a:extLst>
          </p:cNvPr>
          <p:cNvCxnSpPr>
            <a:cxnSpLocks/>
          </p:cNvCxnSpPr>
          <p:nvPr/>
        </p:nvCxnSpPr>
        <p:spPr>
          <a:xfrm flipV="1">
            <a:off x="6092198" y="1349085"/>
            <a:ext cx="0" cy="5193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9B5CC74-4E2E-BAE6-7D0A-11516CBC29CC}"/>
              </a:ext>
            </a:extLst>
          </p:cNvPr>
          <p:cNvSpPr txBox="1"/>
          <p:nvPr/>
        </p:nvSpPr>
        <p:spPr>
          <a:xfrm>
            <a:off x="4873439" y="1041308"/>
            <a:ext cx="243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Información de tienda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440219-AE85-C777-DF86-FCA682354DB3}"/>
              </a:ext>
            </a:extLst>
          </p:cNvPr>
          <p:cNvSpPr txBox="1"/>
          <p:nvPr/>
        </p:nvSpPr>
        <p:spPr>
          <a:xfrm>
            <a:off x="216671" y="2725103"/>
            <a:ext cx="142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suscripción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4DD5989-385C-1314-EB78-EFB213A8DEF4}"/>
              </a:ext>
            </a:extLst>
          </p:cNvPr>
          <p:cNvCxnSpPr>
            <a:cxnSpLocks/>
          </p:cNvCxnSpPr>
          <p:nvPr/>
        </p:nvCxnSpPr>
        <p:spPr>
          <a:xfrm>
            <a:off x="5013357" y="5276690"/>
            <a:ext cx="0" cy="7654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F67B14-BDCC-9222-9C25-CE8773FD02E5}"/>
              </a:ext>
            </a:extLst>
          </p:cNvPr>
          <p:cNvSpPr txBox="1"/>
          <p:nvPr/>
        </p:nvSpPr>
        <p:spPr>
          <a:xfrm>
            <a:off x="3581270" y="6042097"/>
            <a:ext cx="3729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Mas información de la plataforma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646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EDC94D-BB15-3C2F-5B74-AB83243F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83" y="1575667"/>
            <a:ext cx="9300434" cy="391073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A85393F-9ED2-3693-5B7C-6C131220BD5B}"/>
              </a:ext>
            </a:extLst>
          </p:cNvPr>
          <p:cNvCxnSpPr>
            <a:cxnSpLocks/>
          </p:cNvCxnSpPr>
          <p:nvPr/>
        </p:nvCxnSpPr>
        <p:spPr>
          <a:xfrm flipV="1">
            <a:off x="5346673" y="1186249"/>
            <a:ext cx="0" cy="7009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5211121-AF17-B261-D085-F4BF66FB796A}"/>
              </a:ext>
            </a:extLst>
          </p:cNvPr>
          <p:cNvCxnSpPr>
            <a:cxnSpLocks/>
          </p:cNvCxnSpPr>
          <p:nvPr/>
        </p:nvCxnSpPr>
        <p:spPr>
          <a:xfrm>
            <a:off x="5396416" y="5202907"/>
            <a:ext cx="0" cy="7654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67814F-A82B-7991-3CD1-1182DF1AF7EC}"/>
              </a:ext>
            </a:extLst>
          </p:cNvPr>
          <p:cNvSpPr txBox="1"/>
          <p:nvPr/>
        </p:nvSpPr>
        <p:spPr>
          <a:xfrm>
            <a:off x="4148635" y="837652"/>
            <a:ext cx="294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Categorías y subcategorías </a:t>
            </a:r>
            <a:endParaRPr lang="en-U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767F3A-726A-9E52-B103-158EE4992CFD}"/>
              </a:ext>
            </a:extLst>
          </p:cNvPr>
          <p:cNvSpPr txBox="1"/>
          <p:nvPr/>
        </p:nvSpPr>
        <p:spPr>
          <a:xfrm>
            <a:off x="4685265" y="5968314"/>
            <a:ext cx="2271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Tipos de tarjetas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2239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62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WeSharp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WeSharp</dc:title>
  <dc:creator>Juan Elias Ticorralco Reyes</dc:creator>
  <cp:lastModifiedBy>Juan Elias Ticorralco Reyes</cp:lastModifiedBy>
  <cp:revision>2</cp:revision>
  <dcterms:created xsi:type="dcterms:W3CDTF">2022-11-29T05:48:45Z</dcterms:created>
  <dcterms:modified xsi:type="dcterms:W3CDTF">2022-11-29T06:42:53Z</dcterms:modified>
</cp:coreProperties>
</file>