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61" r:id="rId3"/>
    <p:sldId id="263" r:id="rId4"/>
    <p:sldId id="257" r:id="rId5"/>
    <p:sldId id="258" r:id="rId6"/>
    <p:sldId id="259" r:id="rId7"/>
    <p:sldId id="260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7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76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1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3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1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8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7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7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332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1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9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1E3B-95CE-4573-AE8D-24C9566BD637}" type="datetimeFigureOut">
              <a:rPr lang="es-MX" smtClean="0"/>
              <a:t>11/04/2021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7CCC29-6D46-451E-9AA6-43B8BE54A89B}" type="slidenum">
              <a:rPr lang="es-MX" smtClean="0"/>
              <a:t>‹Nº›</a:t>
            </a:fld>
            <a:endParaRPr lang="es-MX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2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8FA2C1-DB5B-410B-B4E3-950B95049F87}"/>
              </a:ext>
            </a:extLst>
          </p:cNvPr>
          <p:cNvSpPr txBox="1"/>
          <p:nvPr/>
        </p:nvSpPr>
        <p:spPr>
          <a:xfrm>
            <a:off x="238539" y="466650"/>
            <a:ext cx="10707757" cy="6290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Universidad de las Regiones Autónomas Costa Caribe Norte Uracán-Waslala</a:t>
            </a:r>
          </a:p>
          <a:p>
            <a:endParaRPr lang="es-MX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MX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Docente : Yesser Miranda</a:t>
            </a:r>
          </a:p>
          <a:p>
            <a:endParaRPr lang="es-MX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Asignatura: Sistemas distribuidos</a:t>
            </a:r>
          </a:p>
          <a:p>
            <a:endParaRPr lang="es-MX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    Carrera ingeniería en sistema V año</a:t>
            </a:r>
            <a:endParaRPr lang="es-MX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s-MX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Elaborado por: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Juana Abigail Balladares Araúz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6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Juan Martínez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                                                                                           Waslala 11 de  Abril 2021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b="1" dirty="0">
                <a:solidFill>
                  <a:srgbClr val="000000"/>
                </a:solidFill>
                <a:latin typeface="Arial" panose="020B0604020202020204" pitchFamily="34" charset="0"/>
              </a:rPr>
              <a:t>              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D7E24B-7421-47C4-81FF-75D4A2A4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046922"/>
            <a:ext cx="2067341" cy="191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6357BA-5AE0-4A9A-85B7-C1D3AB86D68F}"/>
              </a:ext>
            </a:extLst>
          </p:cNvPr>
          <p:cNvSpPr txBox="1"/>
          <p:nvPr/>
        </p:nvSpPr>
        <p:spPr>
          <a:xfrm>
            <a:off x="132522" y="198783"/>
            <a:ext cx="118606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Los algoritmos de vector-distancia crean las tablas de encaminamiento teniendo en cuenta la distancia para alcanzar el destino. Para el cálculo de la distancia al destino se utiliza una métrica basada en una o más de las siguientes características de la ruta: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Número de saltos: Cantidad de routers que un paquete debe atravesar hasta llegar a su destino. 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Ancho de banda: Capacidad de transmisión de datos de un enlace.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Retardo: Cantidad de tiempo requerido para transportar un paquete de datos por cada enlace desde el origen hasta el destino. Carga: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 Cantidad de actividad en un recurso de red, tal como un router o un enlace. 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Fiabilidad: Índice de error de cada enlace en la red.  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Coste: Valor arbitrario asignado por el administrador de red y basado en el ancho de banda, coste monetario, importancia de los datos, etc.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839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DD5A4C-7F94-4A6B-82A7-814A7ED57A99}"/>
              </a:ext>
            </a:extLst>
          </p:cNvPr>
          <p:cNvSpPr txBox="1"/>
          <p:nvPr/>
        </p:nvSpPr>
        <p:spPr>
          <a:xfrm>
            <a:off x="159025" y="596348"/>
            <a:ext cx="117149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Estos protocolos envían periódicamente copias de las tablas de encaminamiento de un router a otro. Estas actualizaciones entre routers se utilizan también para informar de los cambios de topología. Cada router recibe una tabla de encaminamiento de los routers conectados directamente a él. Las tablas de encaminamiento incluyen información acerca del valor del vector-distancia (métrica) y la dirección IP del primer router en la ruta hacia cada una de las redes indicadas en la tabla.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Estos protocolos son sencillos de implementar, aunque sólo permiten conocer una ruta para cada red, ya que siempre se guarda la ruta de menor coste y las otras se desechan. Además, ante cambios de topología, el tiempo de propagación es bastante lento para actualizar la nueva información. Otro inconveniente es que estos protocolos son muy propensos a sufrir bucles de enrutamiento. </a:t>
            </a:r>
          </a:p>
        </p:txBody>
      </p:sp>
    </p:spTree>
    <p:extLst>
      <p:ext uri="{BB962C8B-B14F-4D97-AF65-F5344CB8AC3E}">
        <p14:creationId xmlns:p14="http://schemas.microsoft.com/office/powerpoint/2010/main" val="183225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E6E8A3A-4870-4E81-A553-19ECCB8E84AD}"/>
              </a:ext>
            </a:extLst>
          </p:cNvPr>
          <p:cNvSpPr txBox="1"/>
          <p:nvPr/>
        </p:nvSpPr>
        <p:spPr>
          <a:xfrm>
            <a:off x="808382" y="172278"/>
            <a:ext cx="108137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Enrutamiento Distance-Vector </a:t>
            </a: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Cada router esta configurado con un identificador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Cada router esta configurado con los enlaces a sus vecinos y cada enlace tiene por configuración un numero para usar como coste del enlace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Cada router mantiene un vector de distancias a cada destino, se inicializa con 0 para si mismo y infinito para  cualquier otro destino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Mantiene también otro vector con el siguiente salto a cada destino (tabla de rutas)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Cada router es capaz de comunicarse con sus vecinos y envía el vector de distancias a sus vecinos (cada vez que hay un cambio o periódicamente)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Cada router almacena el vector de distancias más reciente que ha recibido de cada vecino y utiliza la iteración de Bellman-Ford para decidir cual es el la mejor distancia y el mejor siguiente salto a ese destino.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Con eso actualiza su distancia y siguiente salto hacia ese destino </a:t>
            </a:r>
          </a:p>
        </p:txBody>
      </p:sp>
    </p:spTree>
    <p:extLst>
      <p:ext uri="{BB962C8B-B14F-4D97-AF65-F5344CB8AC3E}">
        <p14:creationId xmlns:p14="http://schemas.microsoft.com/office/powerpoint/2010/main" val="173898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C2E609D-10A0-4EFA-AF01-16653307B0ED}"/>
              </a:ext>
            </a:extLst>
          </p:cNvPr>
          <p:cNvSpPr txBox="1"/>
          <p:nvPr/>
        </p:nvSpPr>
        <p:spPr>
          <a:xfrm>
            <a:off x="1113183" y="1099930"/>
            <a:ext cx="103499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Cuando se recalcula el vector</a:t>
            </a:r>
          </a:p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• Cada vez que recibo de la red información nueva (nuevo vector) </a:t>
            </a:r>
          </a:p>
          <a:p>
            <a:pPr algn="just"/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• Cada vez que cambia el peso de un enlace, o desaparece (cambio a infinito) </a:t>
            </a:r>
          </a:p>
        </p:txBody>
      </p:sp>
    </p:spTree>
    <p:extLst>
      <p:ext uri="{BB962C8B-B14F-4D97-AF65-F5344CB8AC3E}">
        <p14:creationId xmlns:p14="http://schemas.microsoft.com/office/powerpoint/2010/main" val="188668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C827EB1A-8BDE-489B-80EE-B99C2F2013C5}"/>
              </a:ext>
            </a:extLst>
          </p:cNvPr>
          <p:cNvSpPr txBox="1"/>
          <p:nvPr/>
        </p:nvSpPr>
        <p:spPr>
          <a:xfrm>
            <a:off x="318052" y="450574"/>
            <a:ext cx="107210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información para cada destino se propaga desde los routers que la saben.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• El tiempo de propagación depende de cuantos routers hay hasta el destino 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• El tiempo de propagación no es tanto si cada router envía la información a sus vecinos cada vez que hay cambios (triggered updates)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EFA2E854-76B1-4D29-92F8-3585EDC18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1987826"/>
            <a:ext cx="956807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0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A62D20AA-195B-4A16-B731-7D3B2A3D3174}"/>
              </a:ext>
            </a:extLst>
          </p:cNvPr>
          <p:cNvSpPr txBox="1"/>
          <p:nvPr/>
        </p:nvSpPr>
        <p:spPr>
          <a:xfrm>
            <a:off x="304800" y="238539"/>
            <a:ext cx="1099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La información para cada destino se propaga desde los routers que la saben... 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• No necesariamente la mejor ruta es la que oigo la primera vez por eso el algoritmo debe funcionar de forma continua 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• Lo mismo pasa a la vez con todos los demás destinos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015FA4-5DD2-4AB2-88A2-274B3DF31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1" y="1815547"/>
            <a:ext cx="9806609" cy="43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45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85B907A-BEBC-4F71-BCAA-D016D43BF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383" y="1351722"/>
            <a:ext cx="6824869" cy="48502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116214D-C349-4714-B7A9-2719E6E44448}"/>
              </a:ext>
            </a:extLst>
          </p:cNvPr>
          <p:cNvSpPr txBox="1"/>
          <p:nvPr/>
        </p:nvSpPr>
        <p:spPr>
          <a:xfrm>
            <a:off x="1709530" y="569843"/>
            <a:ext cx="856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esta red tenemos cuatro rauters a,b,c,y d</a:t>
            </a:r>
          </a:p>
        </p:txBody>
      </p:sp>
    </p:spTree>
    <p:extLst>
      <p:ext uri="{BB962C8B-B14F-4D97-AF65-F5344CB8AC3E}">
        <p14:creationId xmlns:p14="http://schemas.microsoft.com/office/powerpoint/2010/main" val="66075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5D482C-E25B-4FCE-BD2E-D256ED2626A7}"/>
              </a:ext>
            </a:extLst>
          </p:cNvPr>
          <p:cNvSpPr txBox="1"/>
          <p:nvPr/>
        </p:nvSpPr>
        <p:spPr>
          <a:xfrm>
            <a:off x="1577009" y="689113"/>
            <a:ext cx="75272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Packcage main  import “fmt” func main ()</a:t>
            </a:r>
          </a:p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{ fmt.Println(“hola, mundo.”)}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03712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ería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</TotalTime>
  <Words>772</Words>
  <Application>Microsoft Office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Palatino Linotype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</dc:creator>
  <cp:lastModifiedBy>Abigail</cp:lastModifiedBy>
  <cp:revision>13</cp:revision>
  <dcterms:created xsi:type="dcterms:W3CDTF">2021-04-11T02:50:32Z</dcterms:created>
  <dcterms:modified xsi:type="dcterms:W3CDTF">2021-04-11T12:34:11Z</dcterms:modified>
</cp:coreProperties>
</file>