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3716000" cy="13716000"/>
  <p:notesSz cx="13716000" cy="13716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8700" y="4251960"/>
            <a:ext cx="116586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57400" y="7680960"/>
            <a:ext cx="9601200" cy="342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0070B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0070B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85800" y="3154680"/>
            <a:ext cx="5966460" cy="905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063740" y="3154680"/>
            <a:ext cx="5966460" cy="905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0070B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892"/>
            <a:ext cx="13712165" cy="13714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867"/>
            <a:ext cx="13567753" cy="13710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7065" y="2246197"/>
            <a:ext cx="7341869" cy="767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0070B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40915" y="3972322"/>
            <a:ext cx="9234169" cy="795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663440" y="12755880"/>
            <a:ext cx="438912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85800" y="12755880"/>
            <a:ext cx="315468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875520" y="12755880"/>
            <a:ext cx="315468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4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Relationship Id="rId22" Type="http://schemas.openxmlformats.org/officeDocument/2006/relationships/image" Target="../media/image66.png"/><Relationship Id="rId23" Type="http://schemas.openxmlformats.org/officeDocument/2006/relationships/image" Target="../media/image67.png"/><Relationship Id="rId24" Type="http://schemas.openxmlformats.org/officeDocument/2006/relationships/image" Target="../media/image68.png"/><Relationship Id="rId25" Type="http://schemas.openxmlformats.org/officeDocument/2006/relationships/image" Target="../media/image69.png"/><Relationship Id="rId26" Type="http://schemas.openxmlformats.org/officeDocument/2006/relationships/image" Target="../media/image70.png"/><Relationship Id="rId27" Type="http://schemas.openxmlformats.org/officeDocument/2006/relationships/image" Target="../media/image71.png"/><Relationship Id="rId28" Type="http://schemas.openxmlformats.org/officeDocument/2006/relationships/image" Target="../media/image72.png"/><Relationship Id="rId29" Type="http://schemas.openxmlformats.org/officeDocument/2006/relationships/image" Target="../media/image73.png"/><Relationship Id="rId30" Type="http://schemas.openxmlformats.org/officeDocument/2006/relationships/image" Target="../media/image74.png"/><Relationship Id="rId31" Type="http://schemas.openxmlformats.org/officeDocument/2006/relationships/image" Target="../media/image75.png"/><Relationship Id="rId32" Type="http://schemas.openxmlformats.org/officeDocument/2006/relationships/image" Target="../media/image76.png"/><Relationship Id="rId33" Type="http://schemas.openxmlformats.org/officeDocument/2006/relationships/image" Target="../media/image77.png"/><Relationship Id="rId34" Type="http://schemas.openxmlformats.org/officeDocument/2006/relationships/image" Target="../media/image78.png"/><Relationship Id="rId35" Type="http://schemas.openxmlformats.org/officeDocument/2006/relationships/image" Target="../media/image79.png"/><Relationship Id="rId36" Type="http://schemas.openxmlformats.org/officeDocument/2006/relationships/image" Target="../media/image80.png"/><Relationship Id="rId37" Type="http://schemas.openxmlformats.org/officeDocument/2006/relationships/image" Target="../media/image81.png"/><Relationship Id="rId38" Type="http://schemas.openxmlformats.org/officeDocument/2006/relationships/image" Target="../media/image82.png"/><Relationship Id="rId39" Type="http://schemas.openxmlformats.org/officeDocument/2006/relationships/image" Target="../media/image83.png"/><Relationship Id="rId40" Type="http://schemas.openxmlformats.org/officeDocument/2006/relationships/image" Target="../media/image84.png"/><Relationship Id="rId41" Type="http://schemas.openxmlformats.org/officeDocument/2006/relationships/image" Target="../media/image8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92"/>
            <a:ext cx="13716000" cy="13714730"/>
            <a:chOff x="0" y="1892"/>
            <a:chExt cx="13716000" cy="13714730"/>
          </a:xfrm>
        </p:grpSpPr>
        <p:sp>
          <p:nvSpPr>
            <p:cNvPr id="3" name="object 3"/>
            <p:cNvSpPr/>
            <p:nvPr/>
          </p:nvSpPr>
          <p:spPr>
            <a:xfrm>
              <a:off x="0" y="1892"/>
              <a:ext cx="13712165" cy="137141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871"/>
              <a:ext cx="13567753" cy="137101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512508" y="11118138"/>
              <a:ext cx="2203492" cy="22555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78551" y="8833798"/>
              <a:ext cx="1424940" cy="1838960"/>
            </a:xfrm>
            <a:custGeom>
              <a:avLst/>
              <a:gdLst/>
              <a:ahLst/>
              <a:cxnLst/>
              <a:rect l="l" t="t" r="r" b="b"/>
              <a:pathLst>
                <a:path w="1424940" h="1838959">
                  <a:moveTo>
                    <a:pt x="263982" y="0"/>
                  </a:moveTo>
                  <a:lnTo>
                    <a:pt x="221084" y="169"/>
                  </a:lnTo>
                  <a:lnTo>
                    <a:pt x="178173" y="14080"/>
                  </a:lnTo>
                  <a:lnTo>
                    <a:pt x="153578" y="36657"/>
                  </a:lnTo>
                  <a:lnTo>
                    <a:pt x="144392" y="66018"/>
                  </a:lnTo>
                  <a:lnTo>
                    <a:pt x="147706" y="100277"/>
                  </a:lnTo>
                  <a:lnTo>
                    <a:pt x="160609" y="137553"/>
                  </a:lnTo>
                  <a:lnTo>
                    <a:pt x="180195" y="175960"/>
                  </a:lnTo>
                  <a:lnTo>
                    <a:pt x="203553" y="213616"/>
                  </a:lnTo>
                  <a:lnTo>
                    <a:pt x="227774" y="248636"/>
                  </a:lnTo>
                  <a:lnTo>
                    <a:pt x="285026" y="325930"/>
                  </a:lnTo>
                  <a:lnTo>
                    <a:pt x="307363" y="356664"/>
                  </a:lnTo>
                  <a:lnTo>
                    <a:pt x="329858" y="389598"/>
                  </a:lnTo>
                  <a:lnTo>
                    <a:pt x="350231" y="422714"/>
                  </a:lnTo>
                  <a:lnTo>
                    <a:pt x="375488" y="481422"/>
                  </a:lnTo>
                  <a:lnTo>
                    <a:pt x="375809" y="502978"/>
                  </a:lnTo>
                  <a:lnTo>
                    <a:pt x="364886" y="516643"/>
                  </a:lnTo>
                  <a:lnTo>
                    <a:pt x="340436" y="520401"/>
                  </a:lnTo>
                  <a:lnTo>
                    <a:pt x="300180" y="512233"/>
                  </a:lnTo>
                  <a:lnTo>
                    <a:pt x="275657" y="499929"/>
                  </a:lnTo>
                  <a:lnTo>
                    <a:pt x="250280" y="479848"/>
                  </a:lnTo>
                  <a:lnTo>
                    <a:pt x="197155" y="429933"/>
                  </a:lnTo>
                  <a:lnTo>
                    <a:pt x="169501" y="406887"/>
                  </a:lnTo>
                  <a:lnTo>
                    <a:pt x="141185" y="389642"/>
                  </a:lnTo>
                  <a:lnTo>
                    <a:pt x="112252" y="381591"/>
                  </a:lnTo>
                  <a:lnTo>
                    <a:pt x="82752" y="386129"/>
                  </a:lnTo>
                  <a:lnTo>
                    <a:pt x="52732" y="406650"/>
                  </a:lnTo>
                  <a:lnTo>
                    <a:pt x="22240" y="446549"/>
                  </a:lnTo>
                  <a:lnTo>
                    <a:pt x="2495" y="491594"/>
                  </a:lnTo>
                  <a:lnTo>
                    <a:pt x="0" y="530277"/>
                  </a:lnTo>
                  <a:lnTo>
                    <a:pt x="11885" y="563184"/>
                  </a:lnTo>
                  <a:lnTo>
                    <a:pt x="67323" y="614021"/>
                  </a:lnTo>
                  <a:lnTo>
                    <a:pt x="105140" y="633123"/>
                  </a:lnTo>
                  <a:lnTo>
                    <a:pt x="145865" y="648797"/>
                  </a:lnTo>
                  <a:lnTo>
                    <a:pt x="186628" y="661630"/>
                  </a:lnTo>
                  <a:lnTo>
                    <a:pt x="256796" y="681118"/>
                  </a:lnTo>
                  <a:lnTo>
                    <a:pt x="293066" y="692795"/>
                  </a:lnTo>
                  <a:lnTo>
                    <a:pt x="329949" y="707105"/>
                  </a:lnTo>
                  <a:lnTo>
                    <a:pt x="365005" y="723658"/>
                  </a:lnTo>
                  <a:lnTo>
                    <a:pt x="419883" y="761928"/>
                  </a:lnTo>
                  <a:lnTo>
                    <a:pt x="438192" y="804477"/>
                  </a:lnTo>
                  <a:lnTo>
                    <a:pt x="427536" y="826380"/>
                  </a:lnTo>
                  <a:lnTo>
                    <a:pt x="354409" y="869484"/>
                  </a:lnTo>
                  <a:lnTo>
                    <a:pt x="304699" y="879438"/>
                  </a:lnTo>
                  <a:lnTo>
                    <a:pt x="272326" y="883429"/>
                  </a:lnTo>
                  <a:lnTo>
                    <a:pt x="237953" y="887970"/>
                  </a:lnTo>
                  <a:lnTo>
                    <a:pt x="172230" y="902327"/>
                  </a:lnTo>
                  <a:lnTo>
                    <a:pt x="125589" y="929756"/>
                  </a:lnTo>
                  <a:lnTo>
                    <a:pt x="115068" y="950637"/>
                  </a:lnTo>
                  <a:lnTo>
                    <a:pt x="116089" y="977505"/>
                  </a:lnTo>
                  <a:lnTo>
                    <a:pt x="161788" y="1052822"/>
                  </a:lnTo>
                  <a:lnTo>
                    <a:pt x="195274" y="1082391"/>
                  </a:lnTo>
                  <a:lnTo>
                    <a:pt x="264296" y="1099884"/>
                  </a:lnTo>
                  <a:lnTo>
                    <a:pt x="299533" y="1094362"/>
                  </a:lnTo>
                  <a:lnTo>
                    <a:pt x="335055" y="1083697"/>
                  </a:lnTo>
                  <a:lnTo>
                    <a:pt x="370713" y="1071167"/>
                  </a:lnTo>
                  <a:lnTo>
                    <a:pt x="406358" y="1060050"/>
                  </a:lnTo>
                  <a:lnTo>
                    <a:pt x="441841" y="1053623"/>
                  </a:lnTo>
                  <a:lnTo>
                    <a:pt x="477013" y="1055163"/>
                  </a:lnTo>
                  <a:lnTo>
                    <a:pt x="511723" y="1067947"/>
                  </a:lnTo>
                  <a:lnTo>
                    <a:pt x="552176" y="1095392"/>
                  </a:lnTo>
                  <a:lnTo>
                    <a:pt x="572039" y="1119199"/>
                  </a:lnTo>
                  <a:lnTo>
                    <a:pt x="574530" y="1139642"/>
                  </a:lnTo>
                  <a:lnTo>
                    <a:pt x="562864" y="1156992"/>
                  </a:lnTo>
                  <a:lnTo>
                    <a:pt x="509928" y="1183498"/>
                  </a:lnTo>
                  <a:lnTo>
                    <a:pt x="438964" y="1200890"/>
                  </a:lnTo>
                  <a:lnTo>
                    <a:pt x="355001" y="1214640"/>
                  </a:lnTo>
                  <a:lnTo>
                    <a:pt x="345874" y="1217020"/>
                  </a:lnTo>
                  <a:lnTo>
                    <a:pt x="322830" y="1249348"/>
                  </a:lnTo>
                  <a:lnTo>
                    <a:pt x="317639" y="1286099"/>
                  </a:lnTo>
                  <a:lnTo>
                    <a:pt x="327030" y="1324951"/>
                  </a:lnTo>
                  <a:lnTo>
                    <a:pt x="347730" y="1363581"/>
                  </a:lnTo>
                  <a:lnTo>
                    <a:pt x="376467" y="1399667"/>
                  </a:lnTo>
                  <a:lnTo>
                    <a:pt x="409970" y="1430886"/>
                  </a:lnTo>
                  <a:lnTo>
                    <a:pt x="444966" y="1454915"/>
                  </a:lnTo>
                  <a:lnTo>
                    <a:pt x="505330" y="1471035"/>
                  </a:lnTo>
                  <a:lnTo>
                    <a:pt x="541596" y="1465594"/>
                  </a:lnTo>
                  <a:lnTo>
                    <a:pt x="627775" y="1446199"/>
                  </a:lnTo>
                  <a:lnTo>
                    <a:pt x="670835" y="1438554"/>
                  </a:lnTo>
                  <a:lnTo>
                    <a:pt x="709308" y="1436483"/>
                  </a:lnTo>
                  <a:lnTo>
                    <a:pt x="739765" y="1443141"/>
                  </a:lnTo>
                  <a:lnTo>
                    <a:pt x="758781" y="1461684"/>
                  </a:lnTo>
                  <a:lnTo>
                    <a:pt x="762929" y="1495264"/>
                  </a:lnTo>
                  <a:lnTo>
                    <a:pt x="748393" y="1516398"/>
                  </a:lnTo>
                  <a:lnTo>
                    <a:pt x="717529" y="1530919"/>
                  </a:lnTo>
                  <a:lnTo>
                    <a:pt x="681015" y="1545745"/>
                  </a:lnTo>
                  <a:lnTo>
                    <a:pt x="649531" y="1567791"/>
                  </a:lnTo>
                  <a:lnTo>
                    <a:pt x="633758" y="1603976"/>
                  </a:lnTo>
                  <a:lnTo>
                    <a:pt x="643931" y="1650507"/>
                  </a:lnTo>
                  <a:lnTo>
                    <a:pt x="676111" y="1688942"/>
                  </a:lnTo>
                  <a:lnTo>
                    <a:pt x="718184" y="1719762"/>
                  </a:lnTo>
                  <a:lnTo>
                    <a:pt x="758040" y="1743448"/>
                  </a:lnTo>
                  <a:lnTo>
                    <a:pt x="792859" y="1762115"/>
                  </a:lnTo>
                  <a:lnTo>
                    <a:pt x="834128" y="1781045"/>
                  </a:lnTo>
                  <a:lnTo>
                    <a:pt x="880181" y="1799068"/>
                  </a:lnTo>
                  <a:lnTo>
                    <a:pt x="929349" y="1815008"/>
                  </a:lnTo>
                  <a:lnTo>
                    <a:pt x="979966" y="1827696"/>
                  </a:lnTo>
                  <a:lnTo>
                    <a:pt x="1030366" y="1835956"/>
                  </a:lnTo>
                  <a:lnTo>
                    <a:pt x="1078881" y="1838618"/>
                  </a:lnTo>
                  <a:lnTo>
                    <a:pt x="1123844" y="1834508"/>
                  </a:lnTo>
                  <a:lnTo>
                    <a:pt x="1163589" y="1822454"/>
                  </a:lnTo>
                  <a:lnTo>
                    <a:pt x="1195611" y="1799443"/>
                  </a:lnTo>
                  <a:lnTo>
                    <a:pt x="1232767" y="1756779"/>
                  </a:lnTo>
                  <a:lnTo>
                    <a:pt x="1272525" y="1695502"/>
                  </a:lnTo>
                  <a:lnTo>
                    <a:pt x="1292588" y="1658208"/>
                  </a:lnTo>
                  <a:lnTo>
                    <a:pt x="1312352" y="1616651"/>
                  </a:lnTo>
                  <a:lnTo>
                    <a:pt x="1331501" y="1570961"/>
                  </a:lnTo>
                  <a:lnTo>
                    <a:pt x="1349717" y="1521268"/>
                  </a:lnTo>
                  <a:lnTo>
                    <a:pt x="1366684" y="1467702"/>
                  </a:lnTo>
                  <a:lnTo>
                    <a:pt x="1382086" y="1410393"/>
                  </a:lnTo>
                  <a:lnTo>
                    <a:pt x="1395606" y="1349471"/>
                  </a:lnTo>
                  <a:lnTo>
                    <a:pt x="1406927" y="1285066"/>
                  </a:lnTo>
                  <a:lnTo>
                    <a:pt x="1415734" y="1217307"/>
                  </a:lnTo>
                  <a:lnTo>
                    <a:pt x="1421709" y="1146326"/>
                  </a:lnTo>
                  <a:lnTo>
                    <a:pt x="1424536" y="1072253"/>
                  </a:lnTo>
                  <a:lnTo>
                    <a:pt x="1423336" y="1035298"/>
                  </a:lnTo>
                  <a:lnTo>
                    <a:pt x="1418307" y="986528"/>
                  </a:lnTo>
                  <a:lnTo>
                    <a:pt x="1408566" y="935190"/>
                  </a:lnTo>
                  <a:lnTo>
                    <a:pt x="1393229" y="890532"/>
                  </a:lnTo>
                  <a:lnTo>
                    <a:pt x="1330537" y="842723"/>
                  </a:lnTo>
                  <a:lnTo>
                    <a:pt x="1301801" y="847624"/>
                  </a:lnTo>
                  <a:lnTo>
                    <a:pt x="1278319" y="866606"/>
                  </a:lnTo>
                  <a:lnTo>
                    <a:pt x="1253204" y="889773"/>
                  </a:lnTo>
                  <a:lnTo>
                    <a:pt x="1219571" y="907229"/>
                  </a:lnTo>
                  <a:lnTo>
                    <a:pt x="1170499" y="916914"/>
                  </a:lnTo>
                  <a:lnTo>
                    <a:pt x="1132486" y="914958"/>
                  </a:lnTo>
                  <a:lnTo>
                    <a:pt x="1103146" y="901560"/>
                  </a:lnTo>
                  <a:lnTo>
                    <a:pt x="1060931" y="841238"/>
                  </a:lnTo>
                  <a:lnTo>
                    <a:pt x="1043281" y="794713"/>
                  </a:lnTo>
                  <a:lnTo>
                    <a:pt x="1024753" y="737544"/>
                  </a:lnTo>
                  <a:lnTo>
                    <a:pt x="1013585" y="692757"/>
                  </a:lnTo>
                  <a:lnTo>
                    <a:pt x="1005583" y="644700"/>
                  </a:lnTo>
                  <a:lnTo>
                    <a:pt x="998516" y="594980"/>
                  </a:lnTo>
                  <a:lnTo>
                    <a:pt x="990154" y="545202"/>
                  </a:lnTo>
                  <a:lnTo>
                    <a:pt x="978267" y="496974"/>
                  </a:lnTo>
                  <a:lnTo>
                    <a:pt x="960627" y="451899"/>
                  </a:lnTo>
                  <a:lnTo>
                    <a:pt x="935002" y="411586"/>
                  </a:lnTo>
                  <a:lnTo>
                    <a:pt x="899025" y="370836"/>
                  </a:lnTo>
                  <a:lnTo>
                    <a:pt x="849176" y="335698"/>
                  </a:lnTo>
                  <a:lnTo>
                    <a:pt x="833140" y="337142"/>
                  </a:lnTo>
                  <a:lnTo>
                    <a:pt x="807602" y="392519"/>
                  </a:lnTo>
                  <a:lnTo>
                    <a:pt x="798568" y="451136"/>
                  </a:lnTo>
                  <a:lnTo>
                    <a:pt x="793202" y="480703"/>
                  </a:lnTo>
                  <a:lnTo>
                    <a:pt x="785829" y="507664"/>
                  </a:lnTo>
                  <a:lnTo>
                    <a:pt x="775367" y="529934"/>
                  </a:lnTo>
                  <a:lnTo>
                    <a:pt x="760732" y="545431"/>
                  </a:lnTo>
                  <a:lnTo>
                    <a:pt x="731646" y="554714"/>
                  </a:lnTo>
                  <a:lnTo>
                    <a:pt x="703233" y="545745"/>
                  </a:lnTo>
                  <a:lnTo>
                    <a:pt x="649563" y="487426"/>
                  </a:lnTo>
                  <a:lnTo>
                    <a:pt x="624873" y="445263"/>
                  </a:lnTo>
                  <a:lnTo>
                    <a:pt x="601989" y="399222"/>
                  </a:lnTo>
                  <a:lnTo>
                    <a:pt x="581196" y="352897"/>
                  </a:lnTo>
                  <a:lnTo>
                    <a:pt x="562776" y="309881"/>
                  </a:lnTo>
                  <a:lnTo>
                    <a:pt x="547013" y="273767"/>
                  </a:lnTo>
                  <a:lnTo>
                    <a:pt x="513824" y="215322"/>
                  </a:lnTo>
                  <a:lnTo>
                    <a:pt x="488274" y="178201"/>
                  </a:lnTo>
                  <a:lnTo>
                    <a:pt x="458216" y="139191"/>
                  </a:lnTo>
                  <a:lnTo>
                    <a:pt x="424325" y="100698"/>
                  </a:lnTo>
                  <a:lnTo>
                    <a:pt x="387280" y="65127"/>
                  </a:lnTo>
                  <a:lnTo>
                    <a:pt x="347757" y="34884"/>
                  </a:lnTo>
                  <a:lnTo>
                    <a:pt x="306432" y="12373"/>
                  </a:lnTo>
                  <a:lnTo>
                    <a:pt x="263982" y="0"/>
                  </a:lnTo>
                  <a:close/>
                </a:path>
              </a:pathLst>
            </a:custGeom>
            <a:solidFill>
              <a:srgbClr val="F035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51754" y="9209359"/>
              <a:ext cx="982980" cy="1906270"/>
            </a:xfrm>
            <a:custGeom>
              <a:avLst/>
              <a:gdLst/>
              <a:ahLst/>
              <a:cxnLst/>
              <a:rect l="l" t="t" r="r" b="b"/>
              <a:pathLst>
                <a:path w="982979" h="1906270">
                  <a:moveTo>
                    <a:pt x="127008" y="0"/>
                  </a:moveTo>
                  <a:lnTo>
                    <a:pt x="111471" y="924"/>
                  </a:lnTo>
                  <a:lnTo>
                    <a:pt x="99931" y="11361"/>
                  </a:lnTo>
                  <a:lnTo>
                    <a:pt x="99765" y="28205"/>
                  </a:lnTo>
                  <a:lnTo>
                    <a:pt x="114977" y="65220"/>
                  </a:lnTo>
                  <a:lnTo>
                    <a:pt x="128631" y="102462"/>
                  </a:lnTo>
                  <a:lnTo>
                    <a:pt x="139500" y="140522"/>
                  </a:lnTo>
                  <a:lnTo>
                    <a:pt x="146361" y="179995"/>
                  </a:lnTo>
                  <a:lnTo>
                    <a:pt x="151394" y="221010"/>
                  </a:lnTo>
                  <a:lnTo>
                    <a:pt x="152266" y="244450"/>
                  </a:lnTo>
                  <a:lnTo>
                    <a:pt x="149511" y="265949"/>
                  </a:lnTo>
                  <a:lnTo>
                    <a:pt x="131477" y="235075"/>
                  </a:lnTo>
                  <a:lnTo>
                    <a:pt x="118030" y="224121"/>
                  </a:lnTo>
                  <a:lnTo>
                    <a:pt x="102040" y="225252"/>
                  </a:lnTo>
                  <a:lnTo>
                    <a:pt x="90920" y="235422"/>
                  </a:lnTo>
                  <a:lnTo>
                    <a:pt x="92082" y="251585"/>
                  </a:lnTo>
                  <a:lnTo>
                    <a:pt x="116570" y="293754"/>
                  </a:lnTo>
                  <a:lnTo>
                    <a:pt x="143438" y="334680"/>
                  </a:lnTo>
                  <a:lnTo>
                    <a:pt x="172111" y="374635"/>
                  </a:lnTo>
                  <a:lnTo>
                    <a:pt x="202016" y="413892"/>
                  </a:lnTo>
                  <a:lnTo>
                    <a:pt x="263227" y="491399"/>
                  </a:lnTo>
                  <a:lnTo>
                    <a:pt x="211180" y="498101"/>
                  </a:lnTo>
                  <a:lnTo>
                    <a:pt x="160084" y="509419"/>
                  </a:lnTo>
                  <a:lnTo>
                    <a:pt x="109861" y="524398"/>
                  </a:lnTo>
                  <a:lnTo>
                    <a:pt x="60435" y="542086"/>
                  </a:lnTo>
                  <a:lnTo>
                    <a:pt x="11729" y="561529"/>
                  </a:lnTo>
                  <a:lnTo>
                    <a:pt x="0" y="573598"/>
                  </a:lnTo>
                  <a:lnTo>
                    <a:pt x="915" y="589110"/>
                  </a:lnTo>
                  <a:lnTo>
                    <a:pt x="11364" y="600684"/>
                  </a:lnTo>
                  <a:lnTo>
                    <a:pt x="28239" y="600937"/>
                  </a:lnTo>
                  <a:lnTo>
                    <a:pt x="75357" y="582107"/>
                  </a:lnTo>
                  <a:lnTo>
                    <a:pt x="123058" y="565013"/>
                  </a:lnTo>
                  <a:lnTo>
                    <a:pt x="171501" y="550591"/>
                  </a:lnTo>
                  <a:lnTo>
                    <a:pt x="220843" y="539778"/>
                  </a:lnTo>
                  <a:lnTo>
                    <a:pt x="271241" y="533512"/>
                  </a:lnTo>
                  <a:lnTo>
                    <a:pt x="279788" y="532890"/>
                  </a:lnTo>
                  <a:lnTo>
                    <a:pt x="284791" y="528217"/>
                  </a:lnTo>
                  <a:lnTo>
                    <a:pt x="323349" y="570609"/>
                  </a:lnTo>
                  <a:lnTo>
                    <a:pt x="352431" y="611644"/>
                  </a:lnTo>
                  <a:lnTo>
                    <a:pt x="381033" y="653036"/>
                  </a:lnTo>
                  <a:lnTo>
                    <a:pt x="409083" y="694812"/>
                  </a:lnTo>
                  <a:lnTo>
                    <a:pt x="436509" y="736996"/>
                  </a:lnTo>
                  <a:lnTo>
                    <a:pt x="463240" y="779616"/>
                  </a:lnTo>
                  <a:lnTo>
                    <a:pt x="489205" y="822697"/>
                  </a:lnTo>
                  <a:lnTo>
                    <a:pt x="514331" y="866265"/>
                  </a:lnTo>
                  <a:lnTo>
                    <a:pt x="463409" y="884077"/>
                  </a:lnTo>
                  <a:lnTo>
                    <a:pt x="412181" y="897441"/>
                  </a:lnTo>
                  <a:lnTo>
                    <a:pt x="360239" y="906262"/>
                  </a:lnTo>
                  <a:lnTo>
                    <a:pt x="307757" y="910328"/>
                  </a:lnTo>
                  <a:lnTo>
                    <a:pt x="254910" y="909427"/>
                  </a:lnTo>
                  <a:lnTo>
                    <a:pt x="201873" y="903349"/>
                  </a:lnTo>
                  <a:lnTo>
                    <a:pt x="185694" y="907447"/>
                  </a:lnTo>
                  <a:lnTo>
                    <a:pt x="178689" y="921169"/>
                  </a:lnTo>
                  <a:lnTo>
                    <a:pt x="181867" y="936569"/>
                  </a:lnTo>
                  <a:lnTo>
                    <a:pt x="196234" y="945704"/>
                  </a:lnTo>
                  <a:lnTo>
                    <a:pt x="244830" y="951582"/>
                  </a:lnTo>
                  <a:lnTo>
                    <a:pt x="293406" y="953333"/>
                  </a:lnTo>
                  <a:lnTo>
                    <a:pt x="341798" y="951117"/>
                  </a:lnTo>
                  <a:lnTo>
                    <a:pt x="389844" y="945093"/>
                  </a:lnTo>
                  <a:lnTo>
                    <a:pt x="437378" y="935421"/>
                  </a:lnTo>
                  <a:lnTo>
                    <a:pt x="484237" y="922262"/>
                  </a:lnTo>
                  <a:lnTo>
                    <a:pt x="532086" y="905051"/>
                  </a:lnTo>
                  <a:lnTo>
                    <a:pt x="533229" y="903895"/>
                  </a:lnTo>
                  <a:lnTo>
                    <a:pt x="534639" y="902905"/>
                  </a:lnTo>
                  <a:lnTo>
                    <a:pt x="562002" y="955192"/>
                  </a:lnTo>
                  <a:lnTo>
                    <a:pt x="587852" y="1008289"/>
                  </a:lnTo>
                  <a:lnTo>
                    <a:pt x="608235" y="1053394"/>
                  </a:lnTo>
                  <a:lnTo>
                    <a:pt x="627652" y="1098940"/>
                  </a:lnTo>
                  <a:lnTo>
                    <a:pt x="646368" y="1144805"/>
                  </a:lnTo>
                  <a:lnTo>
                    <a:pt x="700970" y="1283092"/>
                  </a:lnTo>
                  <a:lnTo>
                    <a:pt x="649177" y="1287004"/>
                  </a:lnTo>
                  <a:lnTo>
                    <a:pt x="597027" y="1281071"/>
                  </a:lnTo>
                  <a:lnTo>
                    <a:pt x="545887" y="1267877"/>
                  </a:lnTo>
                  <a:lnTo>
                    <a:pt x="497123" y="1250008"/>
                  </a:lnTo>
                  <a:lnTo>
                    <a:pt x="480264" y="1250308"/>
                  </a:lnTo>
                  <a:lnTo>
                    <a:pt x="469924" y="1261942"/>
                  </a:lnTo>
                  <a:lnTo>
                    <a:pt x="469135" y="1277492"/>
                  </a:lnTo>
                  <a:lnTo>
                    <a:pt x="480930" y="1289543"/>
                  </a:lnTo>
                  <a:lnTo>
                    <a:pt x="525789" y="1306290"/>
                  </a:lnTo>
                  <a:lnTo>
                    <a:pt x="572923" y="1319786"/>
                  </a:lnTo>
                  <a:lnTo>
                    <a:pt x="621261" y="1328292"/>
                  </a:lnTo>
                  <a:lnTo>
                    <a:pt x="669736" y="1330068"/>
                  </a:lnTo>
                  <a:lnTo>
                    <a:pt x="717277" y="1323376"/>
                  </a:lnTo>
                  <a:lnTo>
                    <a:pt x="729770" y="1353501"/>
                  </a:lnTo>
                  <a:lnTo>
                    <a:pt x="742584" y="1383477"/>
                  </a:lnTo>
                  <a:lnTo>
                    <a:pt x="755809" y="1413261"/>
                  </a:lnTo>
                  <a:lnTo>
                    <a:pt x="769868" y="1443506"/>
                  </a:lnTo>
                  <a:lnTo>
                    <a:pt x="770744" y="1444534"/>
                  </a:lnTo>
                  <a:lnTo>
                    <a:pt x="905531" y="1793973"/>
                  </a:lnTo>
                  <a:lnTo>
                    <a:pt x="943236" y="1894102"/>
                  </a:lnTo>
                  <a:lnTo>
                    <a:pt x="954794" y="1906025"/>
                  </a:lnTo>
                  <a:lnTo>
                    <a:pt x="970129" y="1905158"/>
                  </a:lnTo>
                  <a:lnTo>
                    <a:pt x="981867" y="1894636"/>
                  </a:lnTo>
                  <a:lnTo>
                    <a:pt x="982631" y="1877592"/>
                  </a:lnTo>
                  <a:lnTo>
                    <a:pt x="965681" y="1832349"/>
                  </a:lnTo>
                  <a:lnTo>
                    <a:pt x="914152" y="1696862"/>
                  </a:lnTo>
                  <a:lnTo>
                    <a:pt x="809530" y="1426475"/>
                  </a:lnTo>
                  <a:lnTo>
                    <a:pt x="807351" y="1418873"/>
                  </a:lnTo>
                  <a:lnTo>
                    <a:pt x="804277" y="1411171"/>
                  </a:lnTo>
                  <a:lnTo>
                    <a:pt x="800991" y="1403793"/>
                  </a:lnTo>
                  <a:lnTo>
                    <a:pt x="796652" y="1393214"/>
                  </a:lnTo>
                  <a:lnTo>
                    <a:pt x="794303" y="1390559"/>
                  </a:lnTo>
                  <a:lnTo>
                    <a:pt x="791674" y="1388489"/>
                  </a:lnTo>
                  <a:lnTo>
                    <a:pt x="772531" y="1344638"/>
                  </a:lnTo>
                  <a:lnTo>
                    <a:pt x="754133" y="1300437"/>
                  </a:lnTo>
                  <a:lnTo>
                    <a:pt x="736253" y="1255990"/>
                  </a:lnTo>
                  <a:lnTo>
                    <a:pt x="701136" y="1166785"/>
                  </a:lnTo>
                  <a:lnTo>
                    <a:pt x="701834" y="1166036"/>
                  </a:lnTo>
                  <a:lnTo>
                    <a:pt x="702660" y="1165668"/>
                  </a:lnTo>
                  <a:lnTo>
                    <a:pt x="735228" y="1117706"/>
                  </a:lnTo>
                  <a:lnTo>
                    <a:pt x="764382" y="1069176"/>
                  </a:lnTo>
                  <a:lnTo>
                    <a:pt x="790182" y="1018823"/>
                  </a:lnTo>
                  <a:lnTo>
                    <a:pt x="812045" y="966290"/>
                  </a:lnTo>
                  <a:lnTo>
                    <a:pt x="830064" y="913196"/>
                  </a:lnTo>
                  <a:lnTo>
                    <a:pt x="845369" y="859255"/>
                  </a:lnTo>
                  <a:lnTo>
                    <a:pt x="853253" y="799239"/>
                  </a:lnTo>
                  <a:lnTo>
                    <a:pt x="857117" y="769031"/>
                  </a:lnTo>
                  <a:lnTo>
                    <a:pt x="865118" y="741081"/>
                  </a:lnTo>
                  <a:lnTo>
                    <a:pt x="864990" y="724283"/>
                  </a:lnTo>
                  <a:lnTo>
                    <a:pt x="853413" y="713967"/>
                  </a:lnTo>
                  <a:lnTo>
                    <a:pt x="837806" y="713156"/>
                  </a:lnTo>
                  <a:lnTo>
                    <a:pt x="825583" y="724876"/>
                  </a:lnTo>
                  <a:lnTo>
                    <a:pt x="818994" y="746309"/>
                  </a:lnTo>
                  <a:lnTo>
                    <a:pt x="815978" y="767889"/>
                  </a:lnTo>
                  <a:lnTo>
                    <a:pt x="814464" y="789772"/>
                  </a:lnTo>
                  <a:lnTo>
                    <a:pt x="812375" y="812112"/>
                  </a:lnTo>
                  <a:lnTo>
                    <a:pt x="798784" y="871817"/>
                  </a:lnTo>
                  <a:lnTo>
                    <a:pt x="779469" y="930121"/>
                  </a:lnTo>
                  <a:lnTo>
                    <a:pt x="760048" y="980186"/>
                  </a:lnTo>
                  <a:lnTo>
                    <a:pt x="737172" y="1028208"/>
                  </a:lnTo>
                  <a:lnTo>
                    <a:pt x="711143" y="1074541"/>
                  </a:lnTo>
                  <a:lnTo>
                    <a:pt x="682263" y="1119541"/>
                  </a:lnTo>
                  <a:lnTo>
                    <a:pt x="669115" y="1087329"/>
                  </a:lnTo>
                  <a:lnTo>
                    <a:pt x="655638" y="1055265"/>
                  </a:lnTo>
                  <a:lnTo>
                    <a:pt x="627260" y="991779"/>
                  </a:lnTo>
                  <a:lnTo>
                    <a:pt x="604433" y="944700"/>
                  </a:lnTo>
                  <a:lnTo>
                    <a:pt x="580460" y="898212"/>
                  </a:lnTo>
                  <a:lnTo>
                    <a:pt x="555424" y="852290"/>
                  </a:lnTo>
                  <a:lnTo>
                    <a:pt x="529405" y="806912"/>
                  </a:lnTo>
                  <a:lnTo>
                    <a:pt x="502485" y="762052"/>
                  </a:lnTo>
                  <a:lnTo>
                    <a:pt x="474746" y="717688"/>
                  </a:lnTo>
                  <a:lnTo>
                    <a:pt x="446270" y="673795"/>
                  </a:lnTo>
                  <a:lnTo>
                    <a:pt x="417138" y="630350"/>
                  </a:lnTo>
                  <a:lnTo>
                    <a:pt x="439302" y="595379"/>
                  </a:lnTo>
                  <a:lnTo>
                    <a:pt x="458758" y="559343"/>
                  </a:lnTo>
                  <a:lnTo>
                    <a:pt x="475044" y="521799"/>
                  </a:lnTo>
                  <a:lnTo>
                    <a:pt x="487699" y="482306"/>
                  </a:lnTo>
                  <a:lnTo>
                    <a:pt x="497496" y="428406"/>
                  </a:lnTo>
                  <a:lnTo>
                    <a:pt x="501230" y="374416"/>
                  </a:lnTo>
                  <a:lnTo>
                    <a:pt x="502932" y="320221"/>
                  </a:lnTo>
                  <a:lnTo>
                    <a:pt x="506635" y="265708"/>
                  </a:lnTo>
                  <a:lnTo>
                    <a:pt x="501717" y="249437"/>
                  </a:lnTo>
                  <a:lnTo>
                    <a:pt x="487725" y="242378"/>
                  </a:lnTo>
                  <a:lnTo>
                    <a:pt x="472599" y="245576"/>
                  </a:lnTo>
                  <a:lnTo>
                    <a:pt x="464281" y="260081"/>
                  </a:lnTo>
                  <a:lnTo>
                    <a:pt x="461307" y="305687"/>
                  </a:lnTo>
                  <a:lnTo>
                    <a:pt x="460453" y="351385"/>
                  </a:lnTo>
                  <a:lnTo>
                    <a:pt x="458735" y="397002"/>
                  </a:lnTo>
                  <a:lnTo>
                    <a:pt x="453168" y="442365"/>
                  </a:lnTo>
                  <a:lnTo>
                    <a:pt x="443247" y="482647"/>
                  </a:lnTo>
                  <a:lnTo>
                    <a:pt x="429324" y="520835"/>
                  </a:lnTo>
                  <a:lnTo>
                    <a:pt x="411752" y="557379"/>
                  </a:lnTo>
                  <a:lnTo>
                    <a:pt x="390887" y="592733"/>
                  </a:lnTo>
                  <a:lnTo>
                    <a:pt x="360877" y="551925"/>
                  </a:lnTo>
                  <a:lnTo>
                    <a:pt x="329739" y="511479"/>
                  </a:lnTo>
                  <a:lnTo>
                    <a:pt x="266162" y="430811"/>
                  </a:lnTo>
                  <a:lnTo>
                    <a:pt x="234767" y="390156"/>
                  </a:lnTo>
                  <a:lnTo>
                    <a:pt x="204328" y="348998"/>
                  </a:lnTo>
                  <a:lnTo>
                    <a:pt x="175368" y="307122"/>
                  </a:lnTo>
                  <a:lnTo>
                    <a:pt x="186717" y="284402"/>
                  </a:lnTo>
                  <a:lnTo>
                    <a:pt x="191861" y="259427"/>
                  </a:lnTo>
                  <a:lnTo>
                    <a:pt x="191637" y="207161"/>
                  </a:lnTo>
                  <a:lnTo>
                    <a:pt x="185407" y="156125"/>
                  </a:lnTo>
                  <a:lnTo>
                    <a:pt x="173890" y="107261"/>
                  </a:lnTo>
                  <a:lnTo>
                    <a:pt x="158127" y="59480"/>
                  </a:lnTo>
                  <a:lnTo>
                    <a:pt x="139161" y="11695"/>
                  </a:lnTo>
                  <a:lnTo>
                    <a:pt x="127008" y="0"/>
                  </a:lnTo>
                  <a:close/>
                </a:path>
              </a:pathLst>
            </a:custGeom>
            <a:solidFill>
              <a:srgbClr val="F570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42993" y="9753854"/>
              <a:ext cx="2062526" cy="22882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08744" y="9702303"/>
              <a:ext cx="1560195" cy="908685"/>
            </a:xfrm>
            <a:custGeom>
              <a:avLst/>
              <a:gdLst/>
              <a:ahLst/>
              <a:cxnLst/>
              <a:rect l="l" t="t" r="r" b="b"/>
              <a:pathLst>
                <a:path w="1560195" h="908684">
                  <a:moveTo>
                    <a:pt x="1538325" y="0"/>
                  </a:moveTo>
                  <a:lnTo>
                    <a:pt x="128244" y="19684"/>
                  </a:lnTo>
                  <a:lnTo>
                    <a:pt x="0" y="884237"/>
                  </a:lnTo>
                  <a:lnTo>
                    <a:pt x="2209" y="891476"/>
                  </a:lnTo>
                  <a:lnTo>
                    <a:pt x="14262" y="905230"/>
                  </a:lnTo>
                  <a:lnTo>
                    <a:pt x="21259" y="908418"/>
                  </a:lnTo>
                  <a:lnTo>
                    <a:pt x="1448142" y="908418"/>
                  </a:lnTo>
                  <a:lnTo>
                    <a:pt x="1559775" y="23990"/>
                  </a:lnTo>
                  <a:lnTo>
                    <a:pt x="1557540" y="16979"/>
                  </a:lnTo>
                  <a:lnTo>
                    <a:pt x="1545462" y="3174"/>
                  </a:lnTo>
                  <a:close/>
                </a:path>
              </a:pathLst>
            </a:custGeom>
            <a:solidFill>
              <a:srgbClr val="410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11754" y="9702812"/>
              <a:ext cx="1536369" cy="8878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36617" y="9757640"/>
              <a:ext cx="639445" cy="807085"/>
            </a:xfrm>
            <a:custGeom>
              <a:avLst/>
              <a:gdLst/>
              <a:ahLst/>
              <a:cxnLst/>
              <a:rect l="l" t="t" r="r" b="b"/>
              <a:pathLst>
                <a:path w="639445" h="807084">
                  <a:moveTo>
                    <a:pt x="403154" y="0"/>
                  </a:moveTo>
                  <a:lnTo>
                    <a:pt x="359802" y="586"/>
                  </a:lnTo>
                  <a:lnTo>
                    <a:pt x="315975" y="8949"/>
                  </a:lnTo>
                  <a:lnTo>
                    <a:pt x="274176" y="24754"/>
                  </a:lnTo>
                  <a:lnTo>
                    <a:pt x="236909" y="47669"/>
                  </a:lnTo>
                  <a:lnTo>
                    <a:pt x="206676" y="77360"/>
                  </a:lnTo>
                  <a:lnTo>
                    <a:pt x="185980" y="113495"/>
                  </a:lnTo>
                  <a:lnTo>
                    <a:pt x="177322" y="155742"/>
                  </a:lnTo>
                  <a:lnTo>
                    <a:pt x="182047" y="189949"/>
                  </a:lnTo>
                  <a:lnTo>
                    <a:pt x="195521" y="220910"/>
                  </a:lnTo>
                  <a:lnTo>
                    <a:pt x="212291" y="250659"/>
                  </a:lnTo>
                  <a:lnTo>
                    <a:pt x="226903" y="281231"/>
                  </a:lnTo>
                  <a:lnTo>
                    <a:pt x="235522" y="327111"/>
                  </a:lnTo>
                  <a:lnTo>
                    <a:pt x="226990" y="366030"/>
                  </a:lnTo>
                  <a:lnTo>
                    <a:pt x="204977" y="399077"/>
                  </a:lnTo>
                  <a:lnTo>
                    <a:pt x="173156" y="427346"/>
                  </a:lnTo>
                  <a:lnTo>
                    <a:pt x="135198" y="451926"/>
                  </a:lnTo>
                  <a:lnTo>
                    <a:pt x="94774" y="473909"/>
                  </a:lnTo>
                  <a:lnTo>
                    <a:pt x="55555" y="494387"/>
                  </a:lnTo>
                  <a:lnTo>
                    <a:pt x="25298" y="515549"/>
                  </a:lnTo>
                  <a:lnTo>
                    <a:pt x="4318" y="541992"/>
                  </a:lnTo>
                  <a:lnTo>
                    <a:pt x="0" y="570441"/>
                  </a:lnTo>
                  <a:lnTo>
                    <a:pt x="19728" y="597626"/>
                  </a:lnTo>
                  <a:lnTo>
                    <a:pt x="44788" y="609330"/>
                  </a:lnTo>
                  <a:lnTo>
                    <a:pt x="100499" y="620277"/>
                  </a:lnTo>
                  <a:lnTo>
                    <a:pt x="124630" y="631331"/>
                  </a:lnTo>
                  <a:lnTo>
                    <a:pt x="145054" y="661003"/>
                  </a:lnTo>
                  <a:lnTo>
                    <a:pt x="141307" y="695716"/>
                  </a:lnTo>
                  <a:lnTo>
                    <a:pt x="121361" y="732773"/>
                  </a:lnTo>
                  <a:lnTo>
                    <a:pt x="93187" y="769474"/>
                  </a:lnTo>
                  <a:lnTo>
                    <a:pt x="64754" y="803120"/>
                  </a:lnTo>
                  <a:lnTo>
                    <a:pt x="61905" y="806956"/>
                  </a:lnTo>
                  <a:lnTo>
                    <a:pt x="566695" y="806956"/>
                  </a:lnTo>
                  <a:lnTo>
                    <a:pt x="558060" y="782927"/>
                  </a:lnTo>
                  <a:lnTo>
                    <a:pt x="544924" y="748042"/>
                  </a:lnTo>
                  <a:lnTo>
                    <a:pt x="538612" y="711303"/>
                  </a:lnTo>
                  <a:lnTo>
                    <a:pt x="541352" y="672408"/>
                  </a:lnTo>
                  <a:lnTo>
                    <a:pt x="549893" y="632673"/>
                  </a:lnTo>
                  <a:lnTo>
                    <a:pt x="563458" y="593798"/>
                  </a:lnTo>
                  <a:lnTo>
                    <a:pt x="581271" y="557481"/>
                  </a:lnTo>
                  <a:lnTo>
                    <a:pt x="605770" y="514971"/>
                  </a:lnTo>
                  <a:lnTo>
                    <a:pt x="626890" y="471948"/>
                  </a:lnTo>
                  <a:lnTo>
                    <a:pt x="638818" y="427784"/>
                  </a:lnTo>
                  <a:lnTo>
                    <a:pt x="635741" y="381853"/>
                  </a:lnTo>
                  <a:lnTo>
                    <a:pt x="629054" y="366621"/>
                  </a:lnTo>
                  <a:lnTo>
                    <a:pt x="619419" y="354357"/>
                  </a:lnTo>
                  <a:lnTo>
                    <a:pt x="608588" y="342998"/>
                  </a:lnTo>
                  <a:lnTo>
                    <a:pt x="598315" y="330481"/>
                  </a:lnTo>
                  <a:lnTo>
                    <a:pt x="591329" y="317430"/>
                  </a:lnTo>
                  <a:lnTo>
                    <a:pt x="587066" y="303663"/>
                  </a:lnTo>
                  <a:lnTo>
                    <a:pt x="584645" y="289199"/>
                  </a:lnTo>
                  <a:lnTo>
                    <a:pt x="578831" y="225895"/>
                  </a:lnTo>
                  <a:lnTo>
                    <a:pt x="572157" y="178832"/>
                  </a:lnTo>
                  <a:lnTo>
                    <a:pt x="560973" y="133963"/>
                  </a:lnTo>
                  <a:lnTo>
                    <a:pt x="543086" y="92384"/>
                  </a:lnTo>
                  <a:lnTo>
                    <a:pt x="516302" y="55192"/>
                  </a:lnTo>
                  <a:lnTo>
                    <a:pt x="478427" y="23484"/>
                  </a:lnTo>
                  <a:lnTo>
                    <a:pt x="443530" y="7521"/>
                  </a:lnTo>
                  <a:lnTo>
                    <a:pt x="403154" y="0"/>
                  </a:lnTo>
                  <a:close/>
                </a:path>
              </a:pathLst>
            </a:custGeom>
            <a:solidFill>
              <a:srgbClr val="410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488871" y="10342895"/>
              <a:ext cx="193799" cy="2217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589376" y="9800742"/>
              <a:ext cx="906144" cy="763905"/>
            </a:xfrm>
            <a:custGeom>
              <a:avLst/>
              <a:gdLst/>
              <a:ahLst/>
              <a:cxnLst/>
              <a:rect l="l" t="t" r="r" b="b"/>
              <a:pathLst>
                <a:path w="906145" h="763904">
                  <a:moveTo>
                    <a:pt x="905789" y="17373"/>
                  </a:moveTo>
                  <a:lnTo>
                    <a:pt x="901890" y="8026"/>
                  </a:lnTo>
                  <a:lnTo>
                    <a:pt x="893940" y="1727"/>
                  </a:lnTo>
                  <a:lnTo>
                    <a:pt x="883069" y="0"/>
                  </a:lnTo>
                  <a:lnTo>
                    <a:pt x="863866" y="3886"/>
                  </a:lnTo>
                  <a:lnTo>
                    <a:pt x="840600" y="14046"/>
                  </a:lnTo>
                  <a:lnTo>
                    <a:pt x="813803" y="32727"/>
                  </a:lnTo>
                  <a:lnTo>
                    <a:pt x="784034" y="62204"/>
                  </a:lnTo>
                  <a:lnTo>
                    <a:pt x="786574" y="17576"/>
                  </a:lnTo>
                  <a:lnTo>
                    <a:pt x="784923" y="10858"/>
                  </a:lnTo>
                  <a:lnTo>
                    <a:pt x="780148" y="6426"/>
                  </a:lnTo>
                  <a:lnTo>
                    <a:pt x="773620" y="5080"/>
                  </a:lnTo>
                  <a:lnTo>
                    <a:pt x="766737" y="7607"/>
                  </a:lnTo>
                  <a:lnTo>
                    <a:pt x="759333" y="15341"/>
                  </a:lnTo>
                  <a:lnTo>
                    <a:pt x="753110" y="28587"/>
                  </a:lnTo>
                  <a:lnTo>
                    <a:pt x="749134" y="48742"/>
                  </a:lnTo>
                  <a:lnTo>
                    <a:pt x="748449" y="77190"/>
                  </a:lnTo>
                  <a:lnTo>
                    <a:pt x="680542" y="444754"/>
                  </a:lnTo>
                  <a:lnTo>
                    <a:pt x="678167" y="447217"/>
                  </a:lnTo>
                  <a:lnTo>
                    <a:pt x="675271" y="448830"/>
                  </a:lnTo>
                  <a:lnTo>
                    <a:pt x="347052" y="532257"/>
                  </a:lnTo>
                  <a:lnTo>
                    <a:pt x="283730" y="526719"/>
                  </a:lnTo>
                  <a:lnTo>
                    <a:pt x="280035" y="512203"/>
                  </a:lnTo>
                  <a:lnTo>
                    <a:pt x="278650" y="505358"/>
                  </a:lnTo>
                  <a:lnTo>
                    <a:pt x="278371" y="502132"/>
                  </a:lnTo>
                  <a:lnTo>
                    <a:pt x="277825" y="499313"/>
                  </a:lnTo>
                  <a:lnTo>
                    <a:pt x="277304" y="494271"/>
                  </a:lnTo>
                  <a:lnTo>
                    <a:pt x="276707" y="479171"/>
                  </a:lnTo>
                  <a:lnTo>
                    <a:pt x="277901" y="465569"/>
                  </a:lnTo>
                  <a:lnTo>
                    <a:pt x="280835" y="453478"/>
                  </a:lnTo>
                  <a:lnTo>
                    <a:pt x="285508" y="442899"/>
                  </a:lnTo>
                  <a:lnTo>
                    <a:pt x="187566" y="424967"/>
                  </a:lnTo>
                  <a:lnTo>
                    <a:pt x="180060" y="483095"/>
                  </a:lnTo>
                  <a:lnTo>
                    <a:pt x="177457" y="508774"/>
                  </a:lnTo>
                  <a:lnTo>
                    <a:pt x="176745" y="519861"/>
                  </a:lnTo>
                  <a:lnTo>
                    <a:pt x="65290" y="548068"/>
                  </a:lnTo>
                  <a:lnTo>
                    <a:pt x="33782" y="605751"/>
                  </a:lnTo>
                  <a:lnTo>
                    <a:pt x="12573" y="666127"/>
                  </a:lnTo>
                  <a:lnTo>
                    <a:pt x="7213" y="689902"/>
                  </a:lnTo>
                  <a:lnTo>
                    <a:pt x="6540" y="692327"/>
                  </a:lnTo>
                  <a:lnTo>
                    <a:pt x="6299" y="694740"/>
                  </a:lnTo>
                  <a:lnTo>
                    <a:pt x="3644" y="709676"/>
                  </a:lnTo>
                  <a:lnTo>
                    <a:pt x="1752" y="724763"/>
                  </a:lnTo>
                  <a:lnTo>
                    <a:pt x="558" y="739267"/>
                  </a:lnTo>
                  <a:lnTo>
                    <a:pt x="0" y="753770"/>
                  </a:lnTo>
                  <a:lnTo>
                    <a:pt x="114" y="763854"/>
                  </a:lnTo>
                  <a:lnTo>
                    <a:pt x="417779" y="763854"/>
                  </a:lnTo>
                  <a:lnTo>
                    <a:pt x="417449" y="741057"/>
                  </a:lnTo>
                  <a:lnTo>
                    <a:pt x="410044" y="705027"/>
                  </a:lnTo>
                  <a:lnTo>
                    <a:pt x="396341" y="659828"/>
                  </a:lnTo>
                  <a:lnTo>
                    <a:pt x="629500" y="582612"/>
                  </a:lnTo>
                  <a:lnTo>
                    <a:pt x="643420" y="577227"/>
                  </a:lnTo>
                  <a:lnTo>
                    <a:pt x="707948" y="556031"/>
                  </a:lnTo>
                  <a:lnTo>
                    <a:pt x="722083" y="550405"/>
                  </a:lnTo>
                  <a:lnTo>
                    <a:pt x="769696" y="508368"/>
                  </a:lnTo>
                  <a:lnTo>
                    <a:pt x="788784" y="449707"/>
                  </a:lnTo>
                  <a:lnTo>
                    <a:pt x="795985" y="123228"/>
                  </a:lnTo>
                  <a:lnTo>
                    <a:pt x="843178" y="109778"/>
                  </a:lnTo>
                  <a:lnTo>
                    <a:pt x="870229" y="95402"/>
                  </a:lnTo>
                  <a:lnTo>
                    <a:pt x="887298" y="71196"/>
                  </a:lnTo>
                  <a:lnTo>
                    <a:pt x="904570" y="28257"/>
                  </a:lnTo>
                  <a:lnTo>
                    <a:pt x="905789" y="17373"/>
                  </a:lnTo>
                  <a:close/>
                </a:path>
              </a:pathLst>
            </a:custGeom>
            <a:solidFill>
              <a:srgbClr val="EDB5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767702" y="10225738"/>
              <a:ext cx="107289" cy="867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645984" y="9864908"/>
              <a:ext cx="403860" cy="391795"/>
            </a:xfrm>
            <a:custGeom>
              <a:avLst/>
              <a:gdLst/>
              <a:ahLst/>
              <a:cxnLst/>
              <a:rect l="l" t="t" r="r" b="b"/>
              <a:pathLst>
                <a:path w="403859" h="391795">
                  <a:moveTo>
                    <a:pt x="229031" y="0"/>
                  </a:moveTo>
                  <a:lnTo>
                    <a:pt x="217322" y="0"/>
                  </a:lnTo>
                  <a:lnTo>
                    <a:pt x="211391" y="203"/>
                  </a:lnTo>
                  <a:lnTo>
                    <a:pt x="166142" y="13936"/>
                  </a:lnTo>
                  <a:lnTo>
                    <a:pt x="131597" y="41986"/>
                  </a:lnTo>
                  <a:lnTo>
                    <a:pt x="85312" y="100885"/>
                  </a:lnTo>
                  <a:lnTo>
                    <a:pt x="66989" y="134601"/>
                  </a:lnTo>
                  <a:lnTo>
                    <a:pt x="53200" y="168909"/>
                  </a:lnTo>
                  <a:lnTo>
                    <a:pt x="45897" y="164452"/>
                  </a:lnTo>
                  <a:lnTo>
                    <a:pt x="38239" y="161963"/>
                  </a:lnTo>
                  <a:lnTo>
                    <a:pt x="31216" y="162547"/>
                  </a:lnTo>
                  <a:lnTo>
                    <a:pt x="15901" y="169699"/>
                  </a:lnTo>
                  <a:lnTo>
                    <a:pt x="5426" y="185564"/>
                  </a:lnTo>
                  <a:lnTo>
                    <a:pt x="41" y="206150"/>
                  </a:lnTo>
                  <a:lnTo>
                    <a:pt x="0" y="227469"/>
                  </a:lnTo>
                  <a:lnTo>
                    <a:pt x="7040" y="249168"/>
                  </a:lnTo>
                  <a:lnTo>
                    <a:pt x="19885" y="263850"/>
                  </a:lnTo>
                  <a:lnTo>
                    <a:pt x="36400" y="273362"/>
                  </a:lnTo>
                  <a:lnTo>
                    <a:pt x="54457" y="279552"/>
                  </a:lnTo>
                  <a:lnTo>
                    <a:pt x="62102" y="296492"/>
                  </a:lnTo>
                  <a:lnTo>
                    <a:pt x="93979" y="343268"/>
                  </a:lnTo>
                  <a:lnTo>
                    <a:pt x="124228" y="371817"/>
                  </a:lnTo>
                  <a:lnTo>
                    <a:pt x="162572" y="388746"/>
                  </a:lnTo>
                  <a:lnTo>
                    <a:pt x="185038" y="391388"/>
                  </a:lnTo>
                  <a:lnTo>
                    <a:pt x="194754" y="390664"/>
                  </a:lnTo>
                  <a:lnTo>
                    <a:pt x="245413" y="371825"/>
                  </a:lnTo>
                  <a:lnTo>
                    <a:pt x="281546" y="343293"/>
                  </a:lnTo>
                  <a:lnTo>
                    <a:pt x="310429" y="312970"/>
                  </a:lnTo>
                  <a:lnTo>
                    <a:pt x="334225" y="279552"/>
                  </a:lnTo>
                  <a:lnTo>
                    <a:pt x="353566" y="273362"/>
                  </a:lnTo>
                  <a:lnTo>
                    <a:pt x="372043" y="263850"/>
                  </a:lnTo>
                  <a:lnTo>
                    <a:pt x="387914" y="249168"/>
                  </a:lnTo>
                  <a:lnTo>
                    <a:pt x="399440" y="227469"/>
                  </a:lnTo>
                  <a:lnTo>
                    <a:pt x="403796" y="206150"/>
                  </a:lnTo>
                  <a:lnTo>
                    <a:pt x="402655" y="185564"/>
                  </a:lnTo>
                  <a:lnTo>
                    <a:pt x="395448" y="169699"/>
                  </a:lnTo>
                  <a:lnTo>
                    <a:pt x="381609" y="162547"/>
                  </a:lnTo>
                  <a:lnTo>
                    <a:pt x="374713" y="161963"/>
                  </a:lnTo>
                  <a:lnTo>
                    <a:pt x="366521" y="164452"/>
                  </a:lnTo>
                  <a:lnTo>
                    <a:pt x="358305" y="168909"/>
                  </a:lnTo>
                  <a:lnTo>
                    <a:pt x="351594" y="134599"/>
                  </a:lnTo>
                  <a:lnTo>
                    <a:pt x="324856" y="69440"/>
                  </a:lnTo>
                  <a:lnTo>
                    <a:pt x="297358" y="30656"/>
                  </a:lnTo>
                  <a:lnTo>
                    <a:pt x="266217" y="8280"/>
                  </a:lnTo>
                  <a:lnTo>
                    <a:pt x="234937" y="203"/>
                  </a:lnTo>
                  <a:lnTo>
                    <a:pt x="229031" y="0"/>
                  </a:lnTo>
                  <a:close/>
                </a:path>
              </a:pathLst>
            </a:custGeom>
            <a:solidFill>
              <a:srgbClr val="EDB5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764166" y="10019106"/>
              <a:ext cx="167640" cy="165735"/>
            </a:xfrm>
            <a:custGeom>
              <a:avLst/>
              <a:gdLst/>
              <a:ahLst/>
              <a:cxnLst/>
              <a:rect l="l" t="t" r="r" b="b"/>
              <a:pathLst>
                <a:path w="167640" h="165734">
                  <a:moveTo>
                    <a:pt x="44246" y="54343"/>
                  </a:moveTo>
                  <a:lnTo>
                    <a:pt x="37922" y="48018"/>
                  </a:lnTo>
                  <a:lnTo>
                    <a:pt x="21767" y="49072"/>
                  </a:lnTo>
                  <a:lnTo>
                    <a:pt x="14986" y="56261"/>
                  </a:lnTo>
                  <a:lnTo>
                    <a:pt x="14439" y="72910"/>
                  </a:lnTo>
                  <a:lnTo>
                    <a:pt x="20764" y="79235"/>
                  </a:lnTo>
                  <a:lnTo>
                    <a:pt x="36918" y="78181"/>
                  </a:lnTo>
                  <a:lnTo>
                    <a:pt x="43688" y="71005"/>
                  </a:lnTo>
                  <a:lnTo>
                    <a:pt x="44246" y="54343"/>
                  </a:lnTo>
                  <a:close/>
                </a:path>
                <a:path w="167640" h="165734">
                  <a:moveTo>
                    <a:pt x="50876" y="6819"/>
                  </a:moveTo>
                  <a:lnTo>
                    <a:pt x="50012" y="4483"/>
                  </a:lnTo>
                  <a:lnTo>
                    <a:pt x="47929" y="3683"/>
                  </a:lnTo>
                  <a:lnTo>
                    <a:pt x="38176" y="1739"/>
                  </a:lnTo>
                  <a:lnTo>
                    <a:pt x="25768" y="3009"/>
                  </a:lnTo>
                  <a:lnTo>
                    <a:pt x="12738" y="9601"/>
                  </a:lnTo>
                  <a:lnTo>
                    <a:pt x="1143" y="23634"/>
                  </a:lnTo>
                  <a:lnTo>
                    <a:pt x="0" y="25717"/>
                  </a:lnTo>
                  <a:lnTo>
                    <a:pt x="723" y="28105"/>
                  </a:lnTo>
                  <a:lnTo>
                    <a:pt x="5143" y="29781"/>
                  </a:lnTo>
                  <a:lnTo>
                    <a:pt x="7454" y="28829"/>
                  </a:lnTo>
                  <a:lnTo>
                    <a:pt x="8534" y="26898"/>
                  </a:lnTo>
                  <a:lnTo>
                    <a:pt x="19507" y="14465"/>
                  </a:lnTo>
                  <a:lnTo>
                    <a:pt x="30988" y="10147"/>
                  </a:lnTo>
                  <a:lnTo>
                    <a:pt x="40157" y="10325"/>
                  </a:lnTo>
                  <a:lnTo>
                    <a:pt x="44196" y="11341"/>
                  </a:lnTo>
                  <a:lnTo>
                    <a:pt x="46532" y="12141"/>
                  </a:lnTo>
                  <a:lnTo>
                    <a:pt x="48831" y="11036"/>
                  </a:lnTo>
                  <a:lnTo>
                    <a:pt x="50876" y="6819"/>
                  </a:lnTo>
                  <a:close/>
                </a:path>
                <a:path w="167640" h="165734">
                  <a:moveTo>
                    <a:pt x="98120" y="162674"/>
                  </a:moveTo>
                  <a:lnTo>
                    <a:pt x="97866" y="158216"/>
                  </a:lnTo>
                  <a:lnTo>
                    <a:pt x="95897" y="156667"/>
                  </a:lnTo>
                  <a:lnTo>
                    <a:pt x="93573" y="157010"/>
                  </a:lnTo>
                  <a:lnTo>
                    <a:pt x="84277" y="157492"/>
                  </a:lnTo>
                  <a:lnTo>
                    <a:pt x="65278" y="154736"/>
                  </a:lnTo>
                  <a:lnTo>
                    <a:pt x="45059" y="143090"/>
                  </a:lnTo>
                  <a:lnTo>
                    <a:pt x="32092" y="116954"/>
                  </a:lnTo>
                  <a:lnTo>
                    <a:pt x="31686" y="114769"/>
                  </a:lnTo>
                  <a:lnTo>
                    <a:pt x="29476" y="113512"/>
                  </a:lnTo>
                  <a:lnTo>
                    <a:pt x="24904" y="114719"/>
                  </a:lnTo>
                  <a:lnTo>
                    <a:pt x="23368" y="116967"/>
                  </a:lnTo>
                  <a:lnTo>
                    <a:pt x="23761" y="119138"/>
                  </a:lnTo>
                  <a:lnTo>
                    <a:pt x="49288" y="156933"/>
                  </a:lnTo>
                  <a:lnTo>
                    <a:pt x="83718" y="165531"/>
                  </a:lnTo>
                  <a:lnTo>
                    <a:pt x="91084" y="165354"/>
                  </a:lnTo>
                  <a:lnTo>
                    <a:pt x="96316" y="164744"/>
                  </a:lnTo>
                  <a:lnTo>
                    <a:pt x="98120" y="162674"/>
                  </a:lnTo>
                  <a:close/>
                </a:path>
                <a:path w="167640" h="165734">
                  <a:moveTo>
                    <a:pt x="160159" y="54343"/>
                  </a:moveTo>
                  <a:lnTo>
                    <a:pt x="153835" y="48018"/>
                  </a:lnTo>
                  <a:lnTo>
                    <a:pt x="137680" y="49072"/>
                  </a:lnTo>
                  <a:lnTo>
                    <a:pt x="130898" y="56261"/>
                  </a:lnTo>
                  <a:lnTo>
                    <a:pt x="130365" y="72910"/>
                  </a:lnTo>
                  <a:lnTo>
                    <a:pt x="136677" y="79235"/>
                  </a:lnTo>
                  <a:lnTo>
                    <a:pt x="152844" y="78181"/>
                  </a:lnTo>
                  <a:lnTo>
                    <a:pt x="159613" y="71005"/>
                  </a:lnTo>
                  <a:lnTo>
                    <a:pt x="160159" y="54343"/>
                  </a:lnTo>
                  <a:close/>
                </a:path>
                <a:path w="167640" h="165734">
                  <a:moveTo>
                    <a:pt x="167627" y="17145"/>
                  </a:moveTo>
                  <a:lnTo>
                    <a:pt x="167055" y="15036"/>
                  </a:lnTo>
                  <a:lnTo>
                    <a:pt x="164299" y="9080"/>
                  </a:lnTo>
                  <a:lnTo>
                    <a:pt x="158699" y="3365"/>
                  </a:lnTo>
                  <a:lnTo>
                    <a:pt x="149923" y="0"/>
                  </a:lnTo>
                  <a:lnTo>
                    <a:pt x="137655" y="1092"/>
                  </a:lnTo>
                  <a:lnTo>
                    <a:pt x="135369" y="1739"/>
                  </a:lnTo>
                  <a:lnTo>
                    <a:pt x="133883" y="4013"/>
                  </a:lnTo>
                  <a:lnTo>
                    <a:pt x="134759" y="8331"/>
                  </a:lnTo>
                  <a:lnTo>
                    <a:pt x="137020" y="9550"/>
                  </a:lnTo>
                  <a:lnTo>
                    <a:pt x="139293" y="8902"/>
                  </a:lnTo>
                  <a:lnTo>
                    <a:pt x="148755" y="8267"/>
                  </a:lnTo>
                  <a:lnTo>
                    <a:pt x="154673" y="11214"/>
                  </a:lnTo>
                  <a:lnTo>
                    <a:pt x="157784" y="15227"/>
                  </a:lnTo>
                  <a:lnTo>
                    <a:pt x="159207" y="19050"/>
                  </a:lnTo>
                  <a:lnTo>
                    <a:pt x="160134" y="19951"/>
                  </a:lnTo>
                  <a:lnTo>
                    <a:pt x="162115" y="20574"/>
                  </a:lnTo>
                  <a:lnTo>
                    <a:pt x="163055" y="20574"/>
                  </a:lnTo>
                  <a:lnTo>
                    <a:pt x="166268" y="19494"/>
                  </a:lnTo>
                  <a:lnTo>
                    <a:pt x="167627" y="17145"/>
                  </a:lnTo>
                  <a:close/>
                </a:path>
              </a:pathLst>
            </a:custGeom>
            <a:solidFill>
              <a:srgbClr val="410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629026" y="10319536"/>
              <a:ext cx="378942" cy="24505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666734" y="9837813"/>
              <a:ext cx="3765550" cy="3596004"/>
            </a:xfrm>
            <a:custGeom>
              <a:avLst/>
              <a:gdLst/>
              <a:ahLst/>
              <a:cxnLst/>
              <a:rect l="l" t="t" r="r" b="b"/>
              <a:pathLst>
                <a:path w="3765550" h="3596005">
                  <a:moveTo>
                    <a:pt x="1219669" y="295465"/>
                  </a:moveTo>
                  <a:lnTo>
                    <a:pt x="1219530" y="294309"/>
                  </a:lnTo>
                  <a:lnTo>
                    <a:pt x="1196111" y="254495"/>
                  </a:lnTo>
                  <a:lnTo>
                    <a:pt x="1193495" y="253949"/>
                  </a:lnTo>
                  <a:lnTo>
                    <a:pt x="1189088" y="256616"/>
                  </a:lnTo>
                  <a:lnTo>
                    <a:pt x="1188250" y="259295"/>
                  </a:lnTo>
                  <a:lnTo>
                    <a:pt x="1209827" y="295960"/>
                  </a:lnTo>
                  <a:lnTo>
                    <a:pt x="1207401" y="297675"/>
                  </a:lnTo>
                  <a:lnTo>
                    <a:pt x="1202867" y="299643"/>
                  </a:lnTo>
                  <a:lnTo>
                    <a:pt x="1195666" y="301358"/>
                  </a:lnTo>
                  <a:lnTo>
                    <a:pt x="1185189" y="302323"/>
                  </a:lnTo>
                  <a:lnTo>
                    <a:pt x="1182484" y="302336"/>
                  </a:lnTo>
                  <a:lnTo>
                    <a:pt x="1180642" y="304419"/>
                  </a:lnTo>
                  <a:lnTo>
                    <a:pt x="1180312" y="309168"/>
                  </a:lnTo>
                  <a:lnTo>
                    <a:pt x="1182192" y="311023"/>
                  </a:lnTo>
                  <a:lnTo>
                    <a:pt x="1188885" y="310756"/>
                  </a:lnTo>
                  <a:lnTo>
                    <a:pt x="1195844" y="309880"/>
                  </a:lnTo>
                  <a:lnTo>
                    <a:pt x="1207554" y="306781"/>
                  </a:lnTo>
                  <a:lnTo>
                    <a:pt x="1214577" y="302806"/>
                  </a:lnTo>
                  <a:lnTo>
                    <a:pt x="1218107" y="299034"/>
                  </a:lnTo>
                  <a:lnTo>
                    <a:pt x="1219669" y="295465"/>
                  </a:lnTo>
                  <a:close/>
                </a:path>
                <a:path w="3765550" h="3596005">
                  <a:moveTo>
                    <a:pt x="1350137" y="163830"/>
                  </a:moveTo>
                  <a:lnTo>
                    <a:pt x="1327365" y="90830"/>
                  </a:lnTo>
                  <a:lnTo>
                    <a:pt x="1303121" y="57734"/>
                  </a:lnTo>
                  <a:lnTo>
                    <a:pt x="1239850" y="11061"/>
                  </a:lnTo>
                  <a:lnTo>
                    <a:pt x="1200886" y="0"/>
                  </a:lnTo>
                  <a:lnTo>
                    <a:pt x="1159916" y="1117"/>
                  </a:lnTo>
                  <a:lnTo>
                    <a:pt x="1118387" y="16916"/>
                  </a:lnTo>
                  <a:lnTo>
                    <a:pt x="1075677" y="47117"/>
                  </a:lnTo>
                  <a:lnTo>
                    <a:pt x="1043863" y="82016"/>
                  </a:lnTo>
                  <a:lnTo>
                    <a:pt x="1022858" y="121780"/>
                  </a:lnTo>
                  <a:lnTo>
                    <a:pt x="1012583" y="166573"/>
                  </a:lnTo>
                  <a:lnTo>
                    <a:pt x="1013409" y="215506"/>
                  </a:lnTo>
                  <a:lnTo>
                    <a:pt x="1027036" y="256311"/>
                  </a:lnTo>
                  <a:lnTo>
                    <a:pt x="1053299" y="291147"/>
                  </a:lnTo>
                  <a:lnTo>
                    <a:pt x="1092060" y="322186"/>
                  </a:lnTo>
                  <a:lnTo>
                    <a:pt x="1082090" y="299770"/>
                  </a:lnTo>
                  <a:lnTo>
                    <a:pt x="1077137" y="275145"/>
                  </a:lnTo>
                  <a:lnTo>
                    <a:pt x="1077569" y="224891"/>
                  </a:lnTo>
                  <a:lnTo>
                    <a:pt x="1092085" y="173024"/>
                  </a:lnTo>
                  <a:lnTo>
                    <a:pt x="1134211" y="138849"/>
                  </a:lnTo>
                  <a:lnTo>
                    <a:pt x="1144104" y="158051"/>
                  </a:lnTo>
                  <a:lnTo>
                    <a:pt x="1158570" y="176314"/>
                  </a:lnTo>
                  <a:lnTo>
                    <a:pt x="1174978" y="192722"/>
                  </a:lnTo>
                  <a:lnTo>
                    <a:pt x="1190675" y="206362"/>
                  </a:lnTo>
                  <a:lnTo>
                    <a:pt x="1199172" y="182994"/>
                  </a:lnTo>
                  <a:lnTo>
                    <a:pt x="1212469" y="160502"/>
                  </a:lnTo>
                  <a:lnTo>
                    <a:pt x="1224267" y="137642"/>
                  </a:lnTo>
                  <a:lnTo>
                    <a:pt x="1228242" y="113245"/>
                  </a:lnTo>
                  <a:lnTo>
                    <a:pt x="1249845" y="149453"/>
                  </a:lnTo>
                  <a:lnTo>
                    <a:pt x="1273784" y="183248"/>
                  </a:lnTo>
                  <a:lnTo>
                    <a:pt x="1294218" y="217335"/>
                  </a:lnTo>
                  <a:lnTo>
                    <a:pt x="1305331" y="254393"/>
                  </a:lnTo>
                  <a:lnTo>
                    <a:pt x="1301267" y="297154"/>
                  </a:lnTo>
                  <a:lnTo>
                    <a:pt x="1322374" y="267639"/>
                  </a:lnTo>
                  <a:lnTo>
                    <a:pt x="1337386" y="233260"/>
                  </a:lnTo>
                  <a:lnTo>
                    <a:pt x="1346542" y="197485"/>
                  </a:lnTo>
                  <a:lnTo>
                    <a:pt x="1350137" y="163830"/>
                  </a:lnTo>
                  <a:close/>
                </a:path>
                <a:path w="3765550" h="3596005">
                  <a:moveTo>
                    <a:pt x="3765473" y="1481404"/>
                  </a:moveTo>
                  <a:lnTo>
                    <a:pt x="3756571" y="1438986"/>
                  </a:lnTo>
                  <a:lnTo>
                    <a:pt x="3723208" y="1408633"/>
                  </a:lnTo>
                  <a:lnTo>
                    <a:pt x="3692995" y="1402422"/>
                  </a:lnTo>
                  <a:lnTo>
                    <a:pt x="257175" y="1450390"/>
                  </a:lnTo>
                  <a:lnTo>
                    <a:pt x="0" y="3547224"/>
                  </a:lnTo>
                  <a:lnTo>
                    <a:pt x="42379" y="3595662"/>
                  </a:lnTo>
                  <a:lnTo>
                    <a:pt x="3466998" y="3595662"/>
                  </a:lnTo>
                  <a:lnTo>
                    <a:pt x="3501999" y="3589058"/>
                  </a:lnTo>
                  <a:lnTo>
                    <a:pt x="3531336" y="3570859"/>
                  </a:lnTo>
                  <a:lnTo>
                    <a:pt x="3552367" y="3543477"/>
                  </a:lnTo>
                  <a:lnTo>
                    <a:pt x="3562426" y="3509314"/>
                  </a:lnTo>
                  <a:lnTo>
                    <a:pt x="3765473" y="1481404"/>
                  </a:lnTo>
                  <a:close/>
                </a:path>
              </a:pathLst>
            </a:custGeom>
            <a:solidFill>
              <a:srgbClr val="410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676944" y="11239766"/>
              <a:ext cx="3705758" cy="214527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824913" y="12854224"/>
              <a:ext cx="272415" cy="476250"/>
            </a:xfrm>
            <a:custGeom>
              <a:avLst/>
              <a:gdLst/>
              <a:ahLst/>
              <a:cxnLst/>
              <a:rect l="l" t="t" r="r" b="b"/>
              <a:pathLst>
                <a:path w="272415" h="476250">
                  <a:moveTo>
                    <a:pt x="271882" y="0"/>
                  </a:moveTo>
                  <a:lnTo>
                    <a:pt x="84100" y="0"/>
                  </a:lnTo>
                  <a:lnTo>
                    <a:pt x="0" y="475614"/>
                  </a:lnTo>
                  <a:lnTo>
                    <a:pt x="138227" y="476002"/>
                  </a:lnTo>
                  <a:lnTo>
                    <a:pt x="271882" y="0"/>
                  </a:lnTo>
                  <a:close/>
                </a:path>
              </a:pathLst>
            </a:custGeom>
            <a:solidFill>
              <a:srgbClr val="EDB5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869805" y="12065521"/>
              <a:ext cx="1063917" cy="126554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432950" y="11954051"/>
              <a:ext cx="197764" cy="2512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305292" y="11555126"/>
              <a:ext cx="511809" cy="509905"/>
            </a:xfrm>
            <a:custGeom>
              <a:avLst/>
              <a:gdLst/>
              <a:ahLst/>
              <a:cxnLst/>
              <a:rect l="l" t="t" r="r" b="b"/>
              <a:pathLst>
                <a:path w="511809" h="509904">
                  <a:moveTo>
                    <a:pt x="290951" y="88"/>
                  </a:moveTo>
                  <a:lnTo>
                    <a:pt x="245072" y="3029"/>
                  </a:lnTo>
                  <a:lnTo>
                    <a:pt x="204250" y="20007"/>
                  </a:lnTo>
                  <a:lnTo>
                    <a:pt x="161398" y="57454"/>
                  </a:lnTo>
                  <a:lnTo>
                    <a:pt x="131343" y="93862"/>
                  </a:lnTo>
                  <a:lnTo>
                    <a:pt x="104653" y="135348"/>
                  </a:lnTo>
                  <a:lnTo>
                    <a:pt x="82522" y="179689"/>
                  </a:lnTo>
                  <a:lnTo>
                    <a:pt x="66148" y="224663"/>
                  </a:lnTo>
                  <a:lnTo>
                    <a:pt x="59048" y="220984"/>
                  </a:lnTo>
                  <a:lnTo>
                    <a:pt x="51925" y="218401"/>
                  </a:lnTo>
                  <a:lnTo>
                    <a:pt x="44901" y="217047"/>
                  </a:lnTo>
                  <a:lnTo>
                    <a:pt x="38094" y="217055"/>
                  </a:lnTo>
                  <a:lnTo>
                    <a:pt x="18936" y="226804"/>
                  </a:lnTo>
                  <a:lnTo>
                    <a:pt x="6172" y="247719"/>
                  </a:lnTo>
                  <a:lnTo>
                    <a:pt x="0" y="274616"/>
                  </a:lnTo>
                  <a:lnTo>
                    <a:pt x="616" y="302310"/>
                  </a:lnTo>
                  <a:lnTo>
                    <a:pt x="10220" y="330269"/>
                  </a:lnTo>
                  <a:lnTo>
                    <a:pt x="26951" y="348942"/>
                  </a:lnTo>
                  <a:lnTo>
                    <a:pt x="48170" y="360789"/>
                  </a:lnTo>
                  <a:lnTo>
                    <a:pt x="71241" y="368274"/>
                  </a:lnTo>
                  <a:lnTo>
                    <a:pt x="81459" y="390044"/>
                  </a:lnTo>
                  <a:lnTo>
                    <a:pt x="107740" y="431207"/>
                  </a:lnTo>
                  <a:lnTo>
                    <a:pt x="141585" y="469577"/>
                  </a:lnTo>
                  <a:lnTo>
                    <a:pt x="185938" y="498525"/>
                  </a:lnTo>
                  <a:lnTo>
                    <a:pt x="234486" y="509651"/>
                  </a:lnTo>
                  <a:lnTo>
                    <a:pt x="242970" y="509270"/>
                  </a:lnTo>
                  <a:lnTo>
                    <a:pt x="290584" y="496021"/>
                  </a:lnTo>
                  <a:lnTo>
                    <a:pt x="339523" y="464820"/>
                  </a:lnTo>
                  <a:lnTo>
                    <a:pt x="379341" y="424677"/>
                  </a:lnTo>
                  <a:lnTo>
                    <a:pt x="411970" y="382113"/>
                  </a:lnTo>
                  <a:lnTo>
                    <a:pt x="425532" y="359778"/>
                  </a:lnTo>
                  <a:lnTo>
                    <a:pt x="449832" y="351154"/>
                  </a:lnTo>
                  <a:lnTo>
                    <a:pt x="472929" y="338250"/>
                  </a:lnTo>
                  <a:lnTo>
                    <a:pt x="492559" y="318714"/>
                  </a:lnTo>
                  <a:lnTo>
                    <a:pt x="506457" y="290195"/>
                  </a:lnTo>
                  <a:lnTo>
                    <a:pt x="511301" y="262373"/>
                  </a:lnTo>
                  <a:lnTo>
                    <a:pt x="509208" y="235673"/>
                  </a:lnTo>
                  <a:lnTo>
                    <a:pt x="499583" y="215289"/>
                  </a:lnTo>
                  <a:lnTo>
                    <a:pt x="481832" y="206413"/>
                  </a:lnTo>
                  <a:lnTo>
                    <a:pt x="475005" y="206735"/>
                  </a:lnTo>
                  <a:lnTo>
                    <a:pt x="467747" y="208430"/>
                  </a:lnTo>
                  <a:lnTo>
                    <a:pt x="460204" y="211361"/>
                  </a:lnTo>
                  <a:lnTo>
                    <a:pt x="452520" y="215392"/>
                  </a:lnTo>
                  <a:lnTo>
                    <a:pt x="442934" y="171048"/>
                  </a:lnTo>
                  <a:lnTo>
                    <a:pt x="427477" y="127612"/>
                  </a:lnTo>
                  <a:lnTo>
                    <a:pt x="407012" y="87258"/>
                  </a:lnTo>
                  <a:lnTo>
                    <a:pt x="382403" y="52158"/>
                  </a:lnTo>
                  <a:lnTo>
                    <a:pt x="345077" y="16629"/>
                  </a:lnTo>
                  <a:lnTo>
                    <a:pt x="306704" y="1555"/>
                  </a:lnTo>
                  <a:lnTo>
                    <a:pt x="298494" y="558"/>
                  </a:lnTo>
                  <a:lnTo>
                    <a:pt x="290951" y="88"/>
                  </a:lnTo>
                  <a:close/>
                </a:path>
              </a:pathLst>
            </a:custGeom>
            <a:solidFill>
              <a:srgbClr val="EDB5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324846" y="11484190"/>
              <a:ext cx="467995" cy="484505"/>
            </a:xfrm>
            <a:custGeom>
              <a:avLst/>
              <a:gdLst/>
              <a:ahLst/>
              <a:cxnLst/>
              <a:rect l="l" t="t" r="r" b="b"/>
              <a:pathLst>
                <a:path w="467995" h="484504">
                  <a:moveTo>
                    <a:pt x="165823" y="347802"/>
                  </a:moveTo>
                  <a:lnTo>
                    <a:pt x="164084" y="340550"/>
                  </a:lnTo>
                  <a:lnTo>
                    <a:pt x="160020" y="335026"/>
                  </a:lnTo>
                  <a:lnTo>
                    <a:pt x="154216" y="331724"/>
                  </a:lnTo>
                  <a:lnTo>
                    <a:pt x="147269" y="331216"/>
                  </a:lnTo>
                  <a:lnTo>
                    <a:pt x="140462" y="333705"/>
                  </a:lnTo>
                  <a:lnTo>
                    <a:pt x="135039" y="338620"/>
                  </a:lnTo>
                  <a:lnTo>
                    <a:pt x="131546" y="345236"/>
                  </a:lnTo>
                  <a:lnTo>
                    <a:pt x="130505" y="352882"/>
                  </a:lnTo>
                  <a:lnTo>
                    <a:pt x="132232" y="360121"/>
                  </a:lnTo>
                  <a:lnTo>
                    <a:pt x="136309" y="365658"/>
                  </a:lnTo>
                  <a:lnTo>
                    <a:pt x="142113" y="368947"/>
                  </a:lnTo>
                  <a:lnTo>
                    <a:pt x="149059" y="369468"/>
                  </a:lnTo>
                  <a:lnTo>
                    <a:pt x="155854" y="366979"/>
                  </a:lnTo>
                  <a:lnTo>
                    <a:pt x="161277" y="362064"/>
                  </a:lnTo>
                  <a:lnTo>
                    <a:pt x="164782" y="355434"/>
                  </a:lnTo>
                  <a:lnTo>
                    <a:pt x="165823" y="347802"/>
                  </a:lnTo>
                  <a:close/>
                </a:path>
                <a:path w="467995" h="484504">
                  <a:moveTo>
                    <a:pt x="177876" y="288175"/>
                  </a:moveTo>
                  <a:lnTo>
                    <a:pt x="176733" y="285330"/>
                  </a:lnTo>
                  <a:lnTo>
                    <a:pt x="174180" y="284467"/>
                  </a:lnTo>
                  <a:lnTo>
                    <a:pt x="153390" y="281901"/>
                  </a:lnTo>
                  <a:lnTo>
                    <a:pt x="136842" y="287439"/>
                  </a:lnTo>
                  <a:lnTo>
                    <a:pt x="124828" y="297307"/>
                  </a:lnTo>
                  <a:lnTo>
                    <a:pt x="117640" y="307759"/>
                  </a:lnTo>
                  <a:lnTo>
                    <a:pt x="116370" y="310349"/>
                  </a:lnTo>
                  <a:lnTo>
                    <a:pt x="117348" y="313270"/>
                  </a:lnTo>
                  <a:lnTo>
                    <a:pt x="122339" y="315277"/>
                  </a:lnTo>
                  <a:lnTo>
                    <a:pt x="125374" y="314020"/>
                  </a:lnTo>
                  <a:lnTo>
                    <a:pt x="126644" y="311454"/>
                  </a:lnTo>
                  <a:lnTo>
                    <a:pt x="129540" y="306832"/>
                  </a:lnTo>
                  <a:lnTo>
                    <a:pt x="137541" y="298513"/>
                  </a:lnTo>
                  <a:lnTo>
                    <a:pt x="150952" y="292315"/>
                  </a:lnTo>
                  <a:lnTo>
                    <a:pt x="170027" y="294005"/>
                  </a:lnTo>
                  <a:lnTo>
                    <a:pt x="171907" y="294652"/>
                  </a:lnTo>
                  <a:lnTo>
                    <a:pt x="174002" y="294055"/>
                  </a:lnTo>
                  <a:lnTo>
                    <a:pt x="175983" y="292163"/>
                  </a:lnTo>
                  <a:lnTo>
                    <a:pt x="177876" y="288175"/>
                  </a:lnTo>
                  <a:close/>
                </a:path>
                <a:path w="467995" h="484504">
                  <a:moveTo>
                    <a:pt x="227812" y="432181"/>
                  </a:moveTo>
                  <a:lnTo>
                    <a:pt x="224561" y="428383"/>
                  </a:lnTo>
                  <a:lnTo>
                    <a:pt x="221322" y="428498"/>
                  </a:lnTo>
                  <a:lnTo>
                    <a:pt x="219214" y="430276"/>
                  </a:lnTo>
                  <a:lnTo>
                    <a:pt x="212953" y="434619"/>
                  </a:lnTo>
                  <a:lnTo>
                    <a:pt x="206870" y="437095"/>
                  </a:lnTo>
                  <a:lnTo>
                    <a:pt x="201345" y="437603"/>
                  </a:lnTo>
                  <a:lnTo>
                    <a:pt x="196723" y="436029"/>
                  </a:lnTo>
                  <a:lnTo>
                    <a:pt x="193344" y="432130"/>
                  </a:lnTo>
                  <a:lnTo>
                    <a:pt x="191579" y="425437"/>
                  </a:lnTo>
                  <a:lnTo>
                    <a:pt x="192163" y="415798"/>
                  </a:lnTo>
                  <a:lnTo>
                    <a:pt x="216204" y="332511"/>
                  </a:lnTo>
                  <a:lnTo>
                    <a:pt x="214744" y="329996"/>
                  </a:lnTo>
                  <a:lnTo>
                    <a:pt x="209524" y="329006"/>
                  </a:lnTo>
                  <a:lnTo>
                    <a:pt x="206933" y="330746"/>
                  </a:lnTo>
                  <a:lnTo>
                    <a:pt x="182638" y="415201"/>
                  </a:lnTo>
                  <a:lnTo>
                    <a:pt x="181965" y="427558"/>
                  </a:lnTo>
                  <a:lnTo>
                    <a:pt x="184721" y="437388"/>
                  </a:lnTo>
                  <a:lnTo>
                    <a:pt x="190855" y="444207"/>
                  </a:lnTo>
                  <a:lnTo>
                    <a:pt x="194144" y="446366"/>
                  </a:lnTo>
                  <a:lnTo>
                    <a:pt x="197993" y="447382"/>
                  </a:lnTo>
                  <a:lnTo>
                    <a:pt x="202158" y="447281"/>
                  </a:lnTo>
                  <a:lnTo>
                    <a:pt x="227736" y="434936"/>
                  </a:lnTo>
                  <a:lnTo>
                    <a:pt x="227812" y="432181"/>
                  </a:lnTo>
                  <a:close/>
                </a:path>
                <a:path w="467995" h="484504">
                  <a:moveTo>
                    <a:pt x="286207" y="426466"/>
                  </a:moveTo>
                  <a:lnTo>
                    <a:pt x="283502" y="424053"/>
                  </a:lnTo>
                  <a:lnTo>
                    <a:pt x="276847" y="424713"/>
                  </a:lnTo>
                  <a:lnTo>
                    <a:pt x="274154" y="427634"/>
                  </a:lnTo>
                  <a:lnTo>
                    <a:pt x="274142" y="430923"/>
                  </a:lnTo>
                  <a:lnTo>
                    <a:pt x="273456" y="437146"/>
                  </a:lnTo>
                  <a:lnTo>
                    <a:pt x="269074" y="449821"/>
                  </a:lnTo>
                  <a:lnTo>
                    <a:pt x="257530" y="463308"/>
                  </a:lnTo>
                  <a:lnTo>
                    <a:pt x="235305" y="471906"/>
                  </a:lnTo>
                  <a:lnTo>
                    <a:pt x="232879" y="472262"/>
                  </a:lnTo>
                  <a:lnTo>
                    <a:pt x="230835" y="474002"/>
                  </a:lnTo>
                  <a:lnTo>
                    <a:pt x="229539" y="477850"/>
                  </a:lnTo>
                  <a:lnTo>
                    <a:pt x="229743" y="482015"/>
                  </a:lnTo>
                  <a:lnTo>
                    <a:pt x="232587" y="484263"/>
                  </a:lnTo>
                  <a:lnTo>
                    <a:pt x="275920" y="460590"/>
                  </a:lnTo>
                  <a:lnTo>
                    <a:pt x="286181" y="429768"/>
                  </a:lnTo>
                  <a:lnTo>
                    <a:pt x="286207" y="426466"/>
                  </a:lnTo>
                  <a:close/>
                </a:path>
                <a:path w="467995" h="484504">
                  <a:moveTo>
                    <a:pt x="321462" y="344068"/>
                  </a:moveTo>
                  <a:lnTo>
                    <a:pt x="319722" y="336816"/>
                  </a:lnTo>
                  <a:lnTo>
                    <a:pt x="315658" y="331292"/>
                  </a:lnTo>
                  <a:lnTo>
                    <a:pt x="309854" y="328002"/>
                  </a:lnTo>
                  <a:lnTo>
                    <a:pt x="302907" y="327482"/>
                  </a:lnTo>
                  <a:lnTo>
                    <a:pt x="296100" y="329971"/>
                  </a:lnTo>
                  <a:lnTo>
                    <a:pt x="290677" y="334886"/>
                  </a:lnTo>
                  <a:lnTo>
                    <a:pt x="287185" y="341503"/>
                  </a:lnTo>
                  <a:lnTo>
                    <a:pt x="286143" y="349148"/>
                  </a:lnTo>
                  <a:lnTo>
                    <a:pt x="287870" y="356387"/>
                  </a:lnTo>
                  <a:lnTo>
                    <a:pt x="291947" y="361924"/>
                  </a:lnTo>
                  <a:lnTo>
                    <a:pt x="297751" y="365213"/>
                  </a:lnTo>
                  <a:lnTo>
                    <a:pt x="304698" y="365734"/>
                  </a:lnTo>
                  <a:lnTo>
                    <a:pt x="311492" y="363245"/>
                  </a:lnTo>
                  <a:lnTo>
                    <a:pt x="316915" y="358330"/>
                  </a:lnTo>
                  <a:lnTo>
                    <a:pt x="320421" y="351713"/>
                  </a:lnTo>
                  <a:lnTo>
                    <a:pt x="321462" y="344068"/>
                  </a:lnTo>
                  <a:close/>
                </a:path>
                <a:path w="467995" h="484504">
                  <a:moveTo>
                    <a:pt x="345376" y="301523"/>
                  </a:moveTo>
                  <a:lnTo>
                    <a:pt x="343700" y="298843"/>
                  </a:lnTo>
                  <a:lnTo>
                    <a:pt x="326872" y="281724"/>
                  </a:lnTo>
                  <a:lnTo>
                    <a:pt x="308140" y="275945"/>
                  </a:lnTo>
                  <a:lnTo>
                    <a:pt x="290423" y="277812"/>
                  </a:lnTo>
                  <a:lnTo>
                    <a:pt x="276618" y="283641"/>
                  </a:lnTo>
                  <a:lnTo>
                    <a:pt x="273634" y="285432"/>
                  </a:lnTo>
                  <a:lnTo>
                    <a:pt x="272453" y="289140"/>
                  </a:lnTo>
                  <a:lnTo>
                    <a:pt x="275513" y="294703"/>
                  </a:lnTo>
                  <a:lnTo>
                    <a:pt x="279120" y="295503"/>
                  </a:lnTo>
                  <a:lnTo>
                    <a:pt x="282079" y="293712"/>
                  </a:lnTo>
                  <a:lnTo>
                    <a:pt x="287934" y="290931"/>
                  </a:lnTo>
                  <a:lnTo>
                    <a:pt x="300951" y="287896"/>
                  </a:lnTo>
                  <a:lnTo>
                    <a:pt x="317334" y="290804"/>
                  </a:lnTo>
                  <a:lnTo>
                    <a:pt x="333248" y="305854"/>
                  </a:lnTo>
                  <a:lnTo>
                    <a:pt x="334467" y="307822"/>
                  </a:lnTo>
                  <a:lnTo>
                    <a:pt x="336765" y="308660"/>
                  </a:lnTo>
                  <a:lnTo>
                    <a:pt x="340715" y="307733"/>
                  </a:lnTo>
                  <a:lnTo>
                    <a:pt x="344385" y="305269"/>
                  </a:lnTo>
                  <a:lnTo>
                    <a:pt x="345376" y="301523"/>
                  </a:lnTo>
                  <a:close/>
                </a:path>
                <a:path w="467995" h="484504">
                  <a:moveTo>
                    <a:pt x="467944" y="194678"/>
                  </a:moveTo>
                  <a:lnTo>
                    <a:pt x="461238" y="154063"/>
                  </a:lnTo>
                  <a:lnTo>
                    <a:pt x="441883" y="119507"/>
                  </a:lnTo>
                  <a:lnTo>
                    <a:pt x="412242" y="92976"/>
                  </a:lnTo>
                  <a:lnTo>
                    <a:pt x="374675" y="76428"/>
                  </a:lnTo>
                  <a:lnTo>
                    <a:pt x="345338" y="68910"/>
                  </a:lnTo>
                  <a:lnTo>
                    <a:pt x="310642" y="56794"/>
                  </a:lnTo>
                  <a:lnTo>
                    <a:pt x="281393" y="39585"/>
                  </a:lnTo>
                  <a:lnTo>
                    <a:pt x="253885" y="19824"/>
                  </a:lnTo>
                  <a:lnTo>
                    <a:pt x="224434" y="0"/>
                  </a:lnTo>
                  <a:lnTo>
                    <a:pt x="222859" y="16040"/>
                  </a:lnTo>
                  <a:lnTo>
                    <a:pt x="225590" y="31419"/>
                  </a:lnTo>
                  <a:lnTo>
                    <a:pt x="230886" y="46062"/>
                  </a:lnTo>
                  <a:lnTo>
                    <a:pt x="236982" y="59905"/>
                  </a:lnTo>
                  <a:lnTo>
                    <a:pt x="198729" y="59994"/>
                  </a:lnTo>
                  <a:lnTo>
                    <a:pt x="161975" y="50863"/>
                  </a:lnTo>
                  <a:lnTo>
                    <a:pt x="128790" y="33782"/>
                  </a:lnTo>
                  <a:lnTo>
                    <a:pt x="101219" y="10058"/>
                  </a:lnTo>
                  <a:lnTo>
                    <a:pt x="95707" y="36779"/>
                  </a:lnTo>
                  <a:lnTo>
                    <a:pt x="97548" y="60147"/>
                  </a:lnTo>
                  <a:lnTo>
                    <a:pt x="103987" y="82715"/>
                  </a:lnTo>
                  <a:lnTo>
                    <a:pt x="112242" y="107073"/>
                  </a:lnTo>
                  <a:lnTo>
                    <a:pt x="86067" y="94399"/>
                  </a:lnTo>
                  <a:lnTo>
                    <a:pt x="59690" y="80784"/>
                  </a:lnTo>
                  <a:lnTo>
                    <a:pt x="33997" y="66154"/>
                  </a:lnTo>
                  <a:lnTo>
                    <a:pt x="9956" y="50469"/>
                  </a:lnTo>
                  <a:lnTo>
                    <a:pt x="3124" y="87782"/>
                  </a:lnTo>
                  <a:lnTo>
                    <a:pt x="0" y="126644"/>
                  </a:lnTo>
                  <a:lnTo>
                    <a:pt x="546" y="165150"/>
                  </a:lnTo>
                  <a:lnTo>
                    <a:pt x="4749" y="201345"/>
                  </a:lnTo>
                  <a:lnTo>
                    <a:pt x="21043" y="252818"/>
                  </a:lnTo>
                  <a:lnTo>
                    <a:pt x="35483" y="278917"/>
                  </a:lnTo>
                  <a:lnTo>
                    <a:pt x="41719" y="343725"/>
                  </a:lnTo>
                  <a:lnTo>
                    <a:pt x="52006" y="390334"/>
                  </a:lnTo>
                  <a:lnTo>
                    <a:pt x="72618" y="424180"/>
                  </a:lnTo>
                  <a:lnTo>
                    <a:pt x="75679" y="407733"/>
                  </a:lnTo>
                  <a:lnTo>
                    <a:pt x="78371" y="386283"/>
                  </a:lnTo>
                  <a:lnTo>
                    <a:pt x="81889" y="363118"/>
                  </a:lnTo>
                  <a:lnTo>
                    <a:pt x="93967" y="324053"/>
                  </a:lnTo>
                  <a:lnTo>
                    <a:pt x="115087" y="280314"/>
                  </a:lnTo>
                  <a:lnTo>
                    <a:pt x="147891" y="246329"/>
                  </a:lnTo>
                  <a:lnTo>
                    <a:pt x="192595" y="219125"/>
                  </a:lnTo>
                  <a:lnTo>
                    <a:pt x="245097" y="197281"/>
                  </a:lnTo>
                  <a:lnTo>
                    <a:pt x="262178" y="196011"/>
                  </a:lnTo>
                  <a:lnTo>
                    <a:pt x="254050" y="212623"/>
                  </a:lnTo>
                  <a:lnTo>
                    <a:pt x="245021" y="228866"/>
                  </a:lnTo>
                  <a:lnTo>
                    <a:pt x="236334" y="245300"/>
                  </a:lnTo>
                  <a:lnTo>
                    <a:pt x="229260" y="262496"/>
                  </a:lnTo>
                  <a:lnTo>
                    <a:pt x="258064" y="250228"/>
                  </a:lnTo>
                  <a:lnTo>
                    <a:pt x="287007" y="236016"/>
                  </a:lnTo>
                  <a:lnTo>
                    <a:pt x="316509" y="222796"/>
                  </a:lnTo>
                  <a:lnTo>
                    <a:pt x="346964" y="213499"/>
                  </a:lnTo>
                  <a:lnTo>
                    <a:pt x="348691" y="226669"/>
                  </a:lnTo>
                  <a:lnTo>
                    <a:pt x="349338" y="239877"/>
                  </a:lnTo>
                  <a:lnTo>
                    <a:pt x="350469" y="253149"/>
                  </a:lnTo>
                  <a:lnTo>
                    <a:pt x="353669" y="266509"/>
                  </a:lnTo>
                  <a:lnTo>
                    <a:pt x="359257" y="281139"/>
                  </a:lnTo>
                  <a:lnTo>
                    <a:pt x="370954" y="309930"/>
                  </a:lnTo>
                  <a:lnTo>
                    <a:pt x="376034" y="324777"/>
                  </a:lnTo>
                  <a:lnTo>
                    <a:pt x="382460" y="347065"/>
                  </a:lnTo>
                  <a:lnTo>
                    <a:pt x="388010" y="371055"/>
                  </a:lnTo>
                  <a:lnTo>
                    <a:pt x="391033" y="395465"/>
                  </a:lnTo>
                  <a:lnTo>
                    <a:pt x="389839" y="418985"/>
                  </a:lnTo>
                  <a:lnTo>
                    <a:pt x="398614" y="401967"/>
                  </a:lnTo>
                  <a:lnTo>
                    <a:pt x="414718" y="366039"/>
                  </a:lnTo>
                  <a:lnTo>
                    <a:pt x="423329" y="348615"/>
                  </a:lnTo>
                  <a:lnTo>
                    <a:pt x="430542" y="335381"/>
                  </a:lnTo>
                  <a:lnTo>
                    <a:pt x="433971" y="328688"/>
                  </a:lnTo>
                  <a:lnTo>
                    <a:pt x="447611" y="292989"/>
                  </a:lnTo>
                  <a:lnTo>
                    <a:pt x="462381" y="234391"/>
                  </a:lnTo>
                  <a:lnTo>
                    <a:pt x="467690" y="201523"/>
                  </a:lnTo>
                  <a:lnTo>
                    <a:pt x="467944" y="194678"/>
                  </a:lnTo>
                  <a:close/>
                </a:path>
              </a:pathLst>
            </a:custGeom>
            <a:solidFill>
              <a:srgbClr val="410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613778" y="11355964"/>
              <a:ext cx="892175" cy="1033780"/>
            </a:xfrm>
            <a:custGeom>
              <a:avLst/>
              <a:gdLst/>
              <a:ahLst/>
              <a:cxnLst/>
              <a:rect l="l" t="t" r="r" b="b"/>
              <a:pathLst>
                <a:path w="892175" h="1033779">
                  <a:moveTo>
                    <a:pt x="859142" y="0"/>
                  </a:moveTo>
                  <a:lnTo>
                    <a:pt x="831477" y="5780"/>
                  </a:lnTo>
                  <a:lnTo>
                    <a:pt x="797947" y="20862"/>
                  </a:lnTo>
                  <a:lnTo>
                    <a:pt x="759340" y="48598"/>
                  </a:lnTo>
                  <a:lnTo>
                    <a:pt x="716445" y="92341"/>
                  </a:lnTo>
                  <a:lnTo>
                    <a:pt x="720115" y="26073"/>
                  </a:lnTo>
                  <a:lnTo>
                    <a:pt x="717728" y="16127"/>
                  </a:lnTo>
                  <a:lnTo>
                    <a:pt x="710844" y="9559"/>
                  </a:lnTo>
                  <a:lnTo>
                    <a:pt x="701445" y="7560"/>
                  </a:lnTo>
                  <a:lnTo>
                    <a:pt x="691515" y="11315"/>
                  </a:lnTo>
                  <a:lnTo>
                    <a:pt x="680850" y="22789"/>
                  </a:lnTo>
                  <a:lnTo>
                    <a:pt x="671893" y="42460"/>
                  </a:lnTo>
                  <a:lnTo>
                    <a:pt x="666165" y="72378"/>
                  </a:lnTo>
                  <a:lnTo>
                    <a:pt x="665187" y="114592"/>
                  </a:lnTo>
                  <a:lnTo>
                    <a:pt x="567334" y="660196"/>
                  </a:lnTo>
                  <a:lnTo>
                    <a:pt x="563918" y="663854"/>
                  </a:lnTo>
                  <a:lnTo>
                    <a:pt x="559752" y="666242"/>
                  </a:lnTo>
                  <a:lnTo>
                    <a:pt x="26111" y="805967"/>
                  </a:lnTo>
                  <a:lnTo>
                    <a:pt x="0" y="1033284"/>
                  </a:lnTo>
                  <a:lnTo>
                    <a:pt x="493788" y="864806"/>
                  </a:lnTo>
                  <a:lnTo>
                    <a:pt x="513850" y="856816"/>
                  </a:lnTo>
                  <a:lnTo>
                    <a:pt x="606813" y="825371"/>
                  </a:lnTo>
                  <a:lnTo>
                    <a:pt x="665749" y="790092"/>
                  </a:lnTo>
                  <a:lnTo>
                    <a:pt x="695790" y="754632"/>
                  </a:lnTo>
                  <a:lnTo>
                    <a:pt x="715555" y="712998"/>
                  </a:lnTo>
                  <a:lnTo>
                    <a:pt x="723290" y="667550"/>
                  </a:lnTo>
                  <a:lnTo>
                    <a:pt x="733679" y="182918"/>
                  </a:lnTo>
                  <a:lnTo>
                    <a:pt x="801674" y="162956"/>
                  </a:lnTo>
                  <a:lnTo>
                    <a:pt x="840638" y="141617"/>
                  </a:lnTo>
                  <a:lnTo>
                    <a:pt x="865238" y="105687"/>
                  </a:lnTo>
                  <a:lnTo>
                    <a:pt x="890143" y="41948"/>
                  </a:lnTo>
                  <a:lnTo>
                    <a:pt x="891887" y="25796"/>
                  </a:lnTo>
                  <a:lnTo>
                    <a:pt x="886248" y="11925"/>
                  </a:lnTo>
                  <a:lnTo>
                    <a:pt x="874807" y="2578"/>
                  </a:lnTo>
                  <a:lnTo>
                    <a:pt x="859142" y="0"/>
                  </a:lnTo>
                  <a:close/>
                </a:path>
              </a:pathLst>
            </a:custGeom>
            <a:solidFill>
              <a:srgbClr val="EDB5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588740" y="12015165"/>
              <a:ext cx="635723" cy="40780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722650" y="9681692"/>
              <a:ext cx="1024255" cy="596265"/>
            </a:xfrm>
            <a:custGeom>
              <a:avLst/>
              <a:gdLst/>
              <a:ahLst/>
              <a:cxnLst/>
              <a:rect l="l" t="t" r="r" b="b"/>
              <a:pathLst>
                <a:path w="1024254" h="596265">
                  <a:moveTo>
                    <a:pt x="1012710" y="0"/>
                  </a:moveTo>
                  <a:lnTo>
                    <a:pt x="69888" y="13157"/>
                  </a:lnTo>
                  <a:lnTo>
                    <a:pt x="0" y="583031"/>
                  </a:lnTo>
                  <a:lnTo>
                    <a:pt x="11518" y="596201"/>
                  </a:lnTo>
                  <a:lnTo>
                    <a:pt x="965835" y="596201"/>
                  </a:lnTo>
                  <a:lnTo>
                    <a:pt x="1024216" y="13157"/>
                  </a:lnTo>
                  <a:lnTo>
                    <a:pt x="1012710" y="0"/>
                  </a:lnTo>
                  <a:close/>
                </a:path>
              </a:pathLst>
            </a:custGeom>
            <a:solidFill>
              <a:srgbClr val="410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722647" y="9681692"/>
              <a:ext cx="1012710" cy="58303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154509" y="9999596"/>
              <a:ext cx="89636" cy="13298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1058379" y="9781470"/>
              <a:ext cx="298450" cy="298450"/>
            </a:xfrm>
            <a:custGeom>
              <a:avLst/>
              <a:gdLst/>
              <a:ahLst/>
              <a:cxnLst/>
              <a:rect l="l" t="t" r="r" b="b"/>
              <a:pathLst>
                <a:path w="298450" h="298450">
                  <a:moveTo>
                    <a:pt x="160553" y="0"/>
                  </a:moveTo>
                  <a:lnTo>
                    <a:pt x="122741" y="10609"/>
                  </a:lnTo>
                  <a:lnTo>
                    <a:pt x="79182" y="52850"/>
                  </a:lnTo>
                  <a:lnTo>
                    <a:pt x="49498" y="102443"/>
                  </a:lnTo>
                  <a:lnTo>
                    <a:pt x="39306" y="128562"/>
                  </a:lnTo>
                  <a:lnTo>
                    <a:pt x="33921" y="125158"/>
                  </a:lnTo>
                  <a:lnTo>
                    <a:pt x="28244" y="123266"/>
                  </a:lnTo>
                  <a:lnTo>
                    <a:pt x="23063" y="123710"/>
                  </a:lnTo>
                  <a:lnTo>
                    <a:pt x="11747" y="129155"/>
                  </a:lnTo>
                  <a:lnTo>
                    <a:pt x="4006" y="141233"/>
                  </a:lnTo>
                  <a:lnTo>
                    <a:pt x="28" y="156907"/>
                  </a:lnTo>
                  <a:lnTo>
                    <a:pt x="0" y="173139"/>
                  </a:lnTo>
                  <a:lnTo>
                    <a:pt x="5200" y="189651"/>
                  </a:lnTo>
                  <a:lnTo>
                    <a:pt x="14687" y="200825"/>
                  </a:lnTo>
                  <a:lnTo>
                    <a:pt x="26889" y="208064"/>
                  </a:lnTo>
                  <a:lnTo>
                    <a:pt x="40233" y="212775"/>
                  </a:lnTo>
                  <a:lnTo>
                    <a:pt x="45883" y="225667"/>
                  </a:lnTo>
                  <a:lnTo>
                    <a:pt x="69456" y="261277"/>
                  </a:lnTo>
                  <a:lnTo>
                    <a:pt x="105257" y="290693"/>
                  </a:lnTo>
                  <a:lnTo>
                    <a:pt x="133400" y="297891"/>
                  </a:lnTo>
                  <a:lnTo>
                    <a:pt x="145999" y="296976"/>
                  </a:lnTo>
                  <a:lnTo>
                    <a:pt x="195276" y="273094"/>
                  </a:lnTo>
                  <a:lnTo>
                    <a:pt x="229346" y="238191"/>
                  </a:lnTo>
                  <a:lnTo>
                    <a:pt x="246926" y="212775"/>
                  </a:lnTo>
                  <a:lnTo>
                    <a:pt x="261205" y="208064"/>
                  </a:lnTo>
                  <a:lnTo>
                    <a:pt x="274854" y="200825"/>
                  </a:lnTo>
                  <a:lnTo>
                    <a:pt x="286582" y="189651"/>
                  </a:lnTo>
                  <a:lnTo>
                    <a:pt x="295097" y="173139"/>
                  </a:lnTo>
                  <a:lnTo>
                    <a:pt x="298313" y="156907"/>
                  </a:lnTo>
                  <a:lnTo>
                    <a:pt x="297470" y="141233"/>
                  </a:lnTo>
                  <a:lnTo>
                    <a:pt x="292148" y="129155"/>
                  </a:lnTo>
                  <a:lnTo>
                    <a:pt x="281927" y="123710"/>
                  </a:lnTo>
                  <a:lnTo>
                    <a:pt x="276834" y="123266"/>
                  </a:lnTo>
                  <a:lnTo>
                    <a:pt x="270789" y="125158"/>
                  </a:lnTo>
                  <a:lnTo>
                    <a:pt x="264718" y="128562"/>
                  </a:lnTo>
                  <a:lnTo>
                    <a:pt x="259758" y="102443"/>
                  </a:lnTo>
                  <a:lnTo>
                    <a:pt x="239997" y="52850"/>
                  </a:lnTo>
                  <a:lnTo>
                    <a:pt x="212585" y="16255"/>
                  </a:lnTo>
                  <a:lnTo>
                    <a:pt x="173570" y="152"/>
                  </a:lnTo>
                  <a:lnTo>
                    <a:pt x="160553" y="0"/>
                  </a:lnTo>
                  <a:close/>
                </a:path>
              </a:pathLst>
            </a:custGeom>
            <a:solidFill>
              <a:srgbClr val="EDB5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1045432" y="9737877"/>
              <a:ext cx="320675" cy="286385"/>
            </a:xfrm>
            <a:custGeom>
              <a:avLst/>
              <a:gdLst/>
              <a:ahLst/>
              <a:cxnLst/>
              <a:rect l="l" t="t" r="r" b="b"/>
              <a:pathLst>
                <a:path w="320675" h="286384">
                  <a:moveTo>
                    <a:pt x="126771" y="204622"/>
                  </a:moveTo>
                  <a:lnTo>
                    <a:pt x="121793" y="199097"/>
                  </a:lnTo>
                  <a:lnTo>
                    <a:pt x="108153" y="199097"/>
                  </a:lnTo>
                  <a:lnTo>
                    <a:pt x="102069" y="204622"/>
                  </a:lnTo>
                  <a:lnTo>
                    <a:pt x="100711" y="218236"/>
                  </a:lnTo>
                  <a:lnTo>
                    <a:pt x="105689" y="223748"/>
                  </a:lnTo>
                  <a:lnTo>
                    <a:pt x="119329" y="223748"/>
                  </a:lnTo>
                  <a:lnTo>
                    <a:pt x="125399" y="218236"/>
                  </a:lnTo>
                  <a:lnTo>
                    <a:pt x="126771" y="204622"/>
                  </a:lnTo>
                  <a:close/>
                </a:path>
                <a:path w="320675" h="286384">
                  <a:moveTo>
                    <a:pt x="127457" y="174637"/>
                  </a:moveTo>
                  <a:lnTo>
                    <a:pt x="126873" y="172923"/>
                  </a:lnTo>
                  <a:lnTo>
                    <a:pt x="125425" y="172326"/>
                  </a:lnTo>
                  <a:lnTo>
                    <a:pt x="113385" y="170205"/>
                  </a:lnTo>
                  <a:lnTo>
                    <a:pt x="103568" y="172961"/>
                  </a:lnTo>
                  <a:lnTo>
                    <a:pt x="96266" y="178409"/>
                  </a:lnTo>
                  <a:lnTo>
                    <a:pt x="91757" y="184340"/>
                  </a:lnTo>
                  <a:lnTo>
                    <a:pt x="90932" y="185826"/>
                  </a:lnTo>
                  <a:lnTo>
                    <a:pt x="91414" y="187579"/>
                  </a:lnTo>
                  <a:lnTo>
                    <a:pt x="94259" y="188912"/>
                  </a:lnTo>
                  <a:lnTo>
                    <a:pt x="96062" y="188264"/>
                  </a:lnTo>
                  <a:lnTo>
                    <a:pt x="98717" y="184150"/>
                  </a:lnTo>
                  <a:lnTo>
                    <a:pt x="103644" y="179501"/>
                  </a:lnTo>
                  <a:lnTo>
                    <a:pt x="111645" y="176263"/>
                  </a:lnTo>
                  <a:lnTo>
                    <a:pt x="122707" y="177838"/>
                  </a:lnTo>
                  <a:lnTo>
                    <a:pt x="123774" y="178269"/>
                  </a:lnTo>
                  <a:lnTo>
                    <a:pt x="125031" y="177990"/>
                  </a:lnTo>
                  <a:lnTo>
                    <a:pt x="126225" y="176923"/>
                  </a:lnTo>
                  <a:lnTo>
                    <a:pt x="127457" y="174637"/>
                  </a:lnTo>
                  <a:close/>
                </a:path>
                <a:path w="320675" h="286384">
                  <a:moveTo>
                    <a:pt x="157314" y="255765"/>
                  </a:moveTo>
                  <a:lnTo>
                    <a:pt x="155486" y="253492"/>
                  </a:lnTo>
                  <a:lnTo>
                    <a:pt x="153581" y="253517"/>
                  </a:lnTo>
                  <a:lnTo>
                    <a:pt x="147383" y="258508"/>
                  </a:lnTo>
                  <a:lnTo>
                    <a:pt x="142240" y="259740"/>
                  </a:lnTo>
                  <a:lnTo>
                    <a:pt x="136144" y="255498"/>
                  </a:lnTo>
                  <a:lnTo>
                    <a:pt x="134531" y="249389"/>
                  </a:lnTo>
                  <a:lnTo>
                    <a:pt x="139128" y="238226"/>
                  </a:lnTo>
                  <a:lnTo>
                    <a:pt x="151968" y="197205"/>
                  </a:lnTo>
                  <a:lnTo>
                    <a:pt x="151168" y="195719"/>
                  </a:lnTo>
                  <a:lnTo>
                    <a:pt x="148132" y="195072"/>
                  </a:lnTo>
                  <a:lnTo>
                    <a:pt x="146596" y="196049"/>
                  </a:lnTo>
                  <a:lnTo>
                    <a:pt x="131229" y="245186"/>
                  </a:lnTo>
                  <a:lnTo>
                    <a:pt x="130657" y="252412"/>
                  </a:lnTo>
                  <a:lnTo>
                    <a:pt x="132130" y="258216"/>
                  </a:lnTo>
                  <a:lnTo>
                    <a:pt x="135610" y="262293"/>
                  </a:lnTo>
                  <a:lnTo>
                    <a:pt x="137490" y="263601"/>
                  </a:lnTo>
                  <a:lnTo>
                    <a:pt x="139725" y="264248"/>
                  </a:lnTo>
                  <a:lnTo>
                    <a:pt x="146367" y="264248"/>
                  </a:lnTo>
                  <a:lnTo>
                    <a:pt x="151206" y="262293"/>
                  </a:lnTo>
                  <a:lnTo>
                    <a:pt x="157226" y="257378"/>
                  </a:lnTo>
                  <a:lnTo>
                    <a:pt x="157314" y="255765"/>
                  </a:lnTo>
                  <a:close/>
                </a:path>
                <a:path w="320675" h="286384">
                  <a:moveTo>
                    <a:pt x="191452" y="253238"/>
                  </a:moveTo>
                  <a:lnTo>
                    <a:pt x="189915" y="251777"/>
                  </a:lnTo>
                  <a:lnTo>
                    <a:pt x="186016" y="252095"/>
                  </a:lnTo>
                  <a:lnTo>
                    <a:pt x="184404" y="253758"/>
                  </a:lnTo>
                  <a:lnTo>
                    <a:pt x="184353" y="255676"/>
                  </a:lnTo>
                  <a:lnTo>
                    <a:pt x="183857" y="259308"/>
                  </a:lnTo>
                  <a:lnTo>
                    <a:pt x="181127" y="266687"/>
                  </a:lnTo>
                  <a:lnTo>
                    <a:pt x="174205" y="274421"/>
                  </a:lnTo>
                  <a:lnTo>
                    <a:pt x="161124" y="279146"/>
                  </a:lnTo>
                  <a:lnTo>
                    <a:pt x="159702" y="279323"/>
                  </a:lnTo>
                  <a:lnTo>
                    <a:pt x="158496" y="280301"/>
                  </a:lnTo>
                  <a:lnTo>
                    <a:pt x="157772" y="282041"/>
                  </a:lnTo>
                  <a:lnTo>
                    <a:pt x="157734" y="284988"/>
                  </a:lnTo>
                  <a:lnTo>
                    <a:pt x="159359" y="286346"/>
                  </a:lnTo>
                  <a:lnTo>
                    <a:pt x="191389" y="255168"/>
                  </a:lnTo>
                  <a:lnTo>
                    <a:pt x="191452" y="253238"/>
                  </a:lnTo>
                  <a:close/>
                </a:path>
                <a:path w="320675" h="286384">
                  <a:moveTo>
                    <a:pt x="211328" y="204622"/>
                  </a:moveTo>
                  <a:lnTo>
                    <a:pt x="206349" y="199097"/>
                  </a:lnTo>
                  <a:lnTo>
                    <a:pt x="192709" y="199097"/>
                  </a:lnTo>
                  <a:lnTo>
                    <a:pt x="186626" y="204622"/>
                  </a:lnTo>
                  <a:lnTo>
                    <a:pt x="185267" y="218236"/>
                  </a:lnTo>
                  <a:lnTo>
                    <a:pt x="190258" y="223748"/>
                  </a:lnTo>
                  <a:lnTo>
                    <a:pt x="203885" y="223748"/>
                  </a:lnTo>
                  <a:lnTo>
                    <a:pt x="209956" y="218236"/>
                  </a:lnTo>
                  <a:lnTo>
                    <a:pt x="211328" y="204622"/>
                  </a:lnTo>
                  <a:close/>
                </a:path>
                <a:path w="320675" h="286384">
                  <a:moveTo>
                    <a:pt x="231978" y="182664"/>
                  </a:moveTo>
                  <a:lnTo>
                    <a:pt x="231254" y="180962"/>
                  </a:lnTo>
                  <a:lnTo>
                    <a:pt x="223024" y="169506"/>
                  </a:lnTo>
                  <a:lnTo>
                    <a:pt x="212763" y="164579"/>
                  </a:lnTo>
                  <a:lnTo>
                    <a:pt x="202463" y="164236"/>
                  </a:lnTo>
                  <a:lnTo>
                    <a:pt x="194081" y="166535"/>
                  </a:lnTo>
                  <a:lnTo>
                    <a:pt x="192227" y="167335"/>
                  </a:lnTo>
                  <a:lnTo>
                    <a:pt x="191249" y="169443"/>
                  </a:lnTo>
                  <a:lnTo>
                    <a:pt x="192544" y="172961"/>
                  </a:lnTo>
                  <a:lnTo>
                    <a:pt x="194538" y="173723"/>
                  </a:lnTo>
                  <a:lnTo>
                    <a:pt x="199948" y="171767"/>
                  </a:lnTo>
                  <a:lnTo>
                    <a:pt x="207670" y="171043"/>
                  </a:lnTo>
                  <a:lnTo>
                    <a:pt x="216814" y="174078"/>
                  </a:lnTo>
                  <a:lnTo>
                    <a:pt x="224688" y="184238"/>
                  </a:lnTo>
                  <a:lnTo>
                    <a:pt x="225221" y="185483"/>
                  </a:lnTo>
                  <a:lnTo>
                    <a:pt x="226479" y="186182"/>
                  </a:lnTo>
                  <a:lnTo>
                    <a:pt x="228307" y="186080"/>
                  </a:lnTo>
                  <a:lnTo>
                    <a:pt x="231114" y="184797"/>
                  </a:lnTo>
                  <a:lnTo>
                    <a:pt x="231978" y="182664"/>
                  </a:lnTo>
                  <a:close/>
                </a:path>
                <a:path w="320675" h="286384">
                  <a:moveTo>
                    <a:pt x="320421" y="126923"/>
                  </a:moveTo>
                  <a:lnTo>
                    <a:pt x="311188" y="76771"/>
                  </a:lnTo>
                  <a:lnTo>
                    <a:pt x="285127" y="41148"/>
                  </a:lnTo>
                  <a:lnTo>
                    <a:pt x="260210" y="24371"/>
                  </a:lnTo>
                  <a:lnTo>
                    <a:pt x="253441" y="25908"/>
                  </a:lnTo>
                  <a:lnTo>
                    <a:pt x="239966" y="20688"/>
                  </a:lnTo>
                  <a:lnTo>
                    <a:pt x="203936" y="3441"/>
                  </a:lnTo>
                  <a:lnTo>
                    <a:pt x="178041" y="0"/>
                  </a:lnTo>
                  <a:lnTo>
                    <a:pt x="165265" y="1181"/>
                  </a:lnTo>
                  <a:lnTo>
                    <a:pt x="123444" y="18364"/>
                  </a:lnTo>
                  <a:lnTo>
                    <a:pt x="84709" y="62369"/>
                  </a:lnTo>
                  <a:lnTo>
                    <a:pt x="56515" y="109054"/>
                  </a:lnTo>
                  <a:lnTo>
                    <a:pt x="49618" y="119900"/>
                  </a:lnTo>
                  <a:lnTo>
                    <a:pt x="12166" y="149898"/>
                  </a:lnTo>
                  <a:lnTo>
                    <a:pt x="0" y="153085"/>
                  </a:lnTo>
                  <a:lnTo>
                    <a:pt x="7442" y="157518"/>
                  </a:lnTo>
                  <a:lnTo>
                    <a:pt x="17932" y="162966"/>
                  </a:lnTo>
                  <a:lnTo>
                    <a:pt x="24003" y="165239"/>
                  </a:lnTo>
                  <a:lnTo>
                    <a:pt x="23787" y="165201"/>
                  </a:lnTo>
                  <a:lnTo>
                    <a:pt x="35839" y="170484"/>
                  </a:lnTo>
                  <a:lnTo>
                    <a:pt x="42164" y="172935"/>
                  </a:lnTo>
                  <a:lnTo>
                    <a:pt x="48729" y="174599"/>
                  </a:lnTo>
                  <a:lnTo>
                    <a:pt x="61125" y="175679"/>
                  </a:lnTo>
                  <a:lnTo>
                    <a:pt x="73812" y="175234"/>
                  </a:lnTo>
                  <a:lnTo>
                    <a:pt x="114020" y="169202"/>
                  </a:lnTo>
                  <a:lnTo>
                    <a:pt x="173215" y="151726"/>
                  </a:lnTo>
                  <a:lnTo>
                    <a:pt x="216903" y="132842"/>
                  </a:lnTo>
                  <a:lnTo>
                    <a:pt x="253225" y="110921"/>
                  </a:lnTo>
                  <a:lnTo>
                    <a:pt x="256311" y="106362"/>
                  </a:lnTo>
                  <a:lnTo>
                    <a:pt x="251904" y="118427"/>
                  </a:lnTo>
                  <a:lnTo>
                    <a:pt x="265899" y="165125"/>
                  </a:lnTo>
                  <a:lnTo>
                    <a:pt x="300494" y="179222"/>
                  </a:lnTo>
                  <a:lnTo>
                    <a:pt x="299999" y="175196"/>
                  </a:lnTo>
                  <a:lnTo>
                    <a:pt x="303110" y="170395"/>
                  </a:lnTo>
                  <a:lnTo>
                    <a:pt x="311035" y="161848"/>
                  </a:lnTo>
                  <a:lnTo>
                    <a:pt x="316382" y="154533"/>
                  </a:lnTo>
                  <a:lnTo>
                    <a:pt x="317957" y="147434"/>
                  </a:lnTo>
                  <a:lnTo>
                    <a:pt x="319252" y="139179"/>
                  </a:lnTo>
                  <a:lnTo>
                    <a:pt x="320421" y="126923"/>
                  </a:lnTo>
                  <a:close/>
                </a:path>
              </a:pathLst>
            </a:custGeom>
            <a:solidFill>
              <a:srgbClr val="410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908804" y="10122369"/>
              <a:ext cx="116217" cy="12180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397696" y="10676284"/>
              <a:ext cx="1229360" cy="821055"/>
            </a:xfrm>
            <a:custGeom>
              <a:avLst/>
              <a:gdLst/>
              <a:ahLst/>
              <a:cxnLst/>
              <a:rect l="l" t="t" r="r" b="b"/>
              <a:pathLst>
                <a:path w="1229359" h="821054">
                  <a:moveTo>
                    <a:pt x="1147241" y="0"/>
                  </a:moveTo>
                  <a:lnTo>
                    <a:pt x="42570" y="323354"/>
                  </a:lnTo>
                  <a:lnTo>
                    <a:pt x="0" y="734758"/>
                  </a:lnTo>
                  <a:lnTo>
                    <a:pt x="3601" y="767487"/>
                  </a:lnTo>
                  <a:lnTo>
                    <a:pt x="19597" y="794802"/>
                  </a:lnTo>
                  <a:lnTo>
                    <a:pt x="45121" y="813523"/>
                  </a:lnTo>
                  <a:lnTo>
                    <a:pt x="77304" y="820470"/>
                  </a:lnTo>
                  <a:lnTo>
                    <a:pt x="1080160" y="820470"/>
                  </a:lnTo>
                  <a:lnTo>
                    <a:pt x="1132432" y="800265"/>
                  </a:lnTo>
                  <a:lnTo>
                    <a:pt x="1157528" y="750150"/>
                  </a:lnTo>
                  <a:lnTo>
                    <a:pt x="1228775" y="5143"/>
                  </a:lnTo>
                  <a:lnTo>
                    <a:pt x="114724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353313" y="10670748"/>
              <a:ext cx="1225550" cy="714375"/>
            </a:xfrm>
            <a:custGeom>
              <a:avLst/>
              <a:gdLst/>
              <a:ahLst/>
              <a:cxnLst/>
              <a:rect l="l" t="t" r="r" b="b"/>
              <a:pathLst>
                <a:path w="1225550" h="714375">
                  <a:moveTo>
                    <a:pt x="1208176" y="0"/>
                  </a:moveTo>
                  <a:lnTo>
                    <a:pt x="103517" y="15430"/>
                  </a:lnTo>
                  <a:lnTo>
                    <a:pt x="0" y="694296"/>
                  </a:lnTo>
                  <a:lnTo>
                    <a:pt x="2032" y="700900"/>
                  </a:lnTo>
                  <a:lnTo>
                    <a:pt x="10807" y="710920"/>
                  </a:lnTo>
                  <a:lnTo>
                    <a:pt x="17183" y="713816"/>
                  </a:lnTo>
                  <a:lnTo>
                    <a:pt x="1134960" y="713816"/>
                  </a:lnTo>
                  <a:lnTo>
                    <a:pt x="1225537" y="19354"/>
                  </a:lnTo>
                  <a:lnTo>
                    <a:pt x="1223492" y="12966"/>
                  </a:lnTo>
                  <a:lnTo>
                    <a:pt x="1214691" y="2908"/>
                  </a:lnTo>
                  <a:close/>
                </a:path>
              </a:pathLst>
            </a:custGeom>
            <a:solidFill>
              <a:srgbClr val="410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355568" y="10670705"/>
              <a:ext cx="1207134" cy="69809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779638" y="10716331"/>
              <a:ext cx="362585" cy="365125"/>
            </a:xfrm>
            <a:custGeom>
              <a:avLst/>
              <a:gdLst/>
              <a:ahLst/>
              <a:cxnLst/>
              <a:rect l="l" t="t" r="r" b="b"/>
              <a:pathLst>
                <a:path w="362584" h="365125">
                  <a:moveTo>
                    <a:pt x="209991" y="0"/>
                  </a:moveTo>
                  <a:lnTo>
                    <a:pt x="165313" y="6188"/>
                  </a:lnTo>
                  <a:lnTo>
                    <a:pt x="109971" y="30713"/>
                  </a:lnTo>
                  <a:lnTo>
                    <a:pt x="61546" y="76047"/>
                  </a:lnTo>
                  <a:lnTo>
                    <a:pt x="19617" y="132616"/>
                  </a:lnTo>
                  <a:lnTo>
                    <a:pt x="0" y="161706"/>
                  </a:lnTo>
                  <a:lnTo>
                    <a:pt x="15986" y="148469"/>
                  </a:lnTo>
                  <a:lnTo>
                    <a:pt x="25117" y="142528"/>
                  </a:lnTo>
                  <a:lnTo>
                    <a:pt x="33134" y="140166"/>
                  </a:lnTo>
                  <a:lnTo>
                    <a:pt x="27723" y="150828"/>
                  </a:lnTo>
                  <a:lnTo>
                    <a:pt x="22088" y="161310"/>
                  </a:lnTo>
                  <a:lnTo>
                    <a:pt x="16782" y="171961"/>
                  </a:lnTo>
                  <a:lnTo>
                    <a:pt x="5330" y="221777"/>
                  </a:lnTo>
                  <a:lnTo>
                    <a:pt x="3428" y="260880"/>
                  </a:lnTo>
                  <a:lnTo>
                    <a:pt x="6160" y="283992"/>
                  </a:lnTo>
                  <a:lnTo>
                    <a:pt x="14852" y="304285"/>
                  </a:lnTo>
                  <a:lnTo>
                    <a:pt x="26964" y="322888"/>
                  </a:lnTo>
                  <a:lnTo>
                    <a:pt x="39954" y="340928"/>
                  </a:lnTo>
                  <a:lnTo>
                    <a:pt x="44411" y="330666"/>
                  </a:lnTo>
                  <a:lnTo>
                    <a:pt x="53225" y="340812"/>
                  </a:lnTo>
                  <a:lnTo>
                    <a:pt x="89740" y="352283"/>
                  </a:lnTo>
                  <a:lnTo>
                    <a:pt x="132569" y="358931"/>
                  </a:lnTo>
                  <a:lnTo>
                    <a:pt x="190471" y="364756"/>
                  </a:lnTo>
                  <a:lnTo>
                    <a:pt x="219100" y="362594"/>
                  </a:lnTo>
                  <a:lnTo>
                    <a:pt x="271022" y="343641"/>
                  </a:lnTo>
                  <a:lnTo>
                    <a:pt x="315163" y="309038"/>
                  </a:lnTo>
                  <a:lnTo>
                    <a:pt x="344289" y="267260"/>
                  </a:lnTo>
                  <a:lnTo>
                    <a:pt x="358165" y="219491"/>
                  </a:lnTo>
                  <a:lnTo>
                    <a:pt x="359260" y="200618"/>
                  </a:lnTo>
                  <a:lnTo>
                    <a:pt x="359241" y="177260"/>
                  </a:lnTo>
                  <a:lnTo>
                    <a:pt x="356179" y="155040"/>
                  </a:lnTo>
                  <a:lnTo>
                    <a:pt x="348145" y="139582"/>
                  </a:lnTo>
                  <a:lnTo>
                    <a:pt x="354406" y="141944"/>
                  </a:lnTo>
                  <a:lnTo>
                    <a:pt x="359346" y="148434"/>
                  </a:lnTo>
                  <a:lnTo>
                    <a:pt x="362280" y="154352"/>
                  </a:lnTo>
                  <a:lnTo>
                    <a:pt x="359638" y="130869"/>
                  </a:lnTo>
                  <a:lnTo>
                    <a:pt x="357061" y="81745"/>
                  </a:lnTo>
                  <a:lnTo>
                    <a:pt x="338764" y="42727"/>
                  </a:lnTo>
                  <a:lnTo>
                    <a:pt x="312169" y="31848"/>
                  </a:lnTo>
                  <a:lnTo>
                    <a:pt x="304846" y="33466"/>
                  </a:lnTo>
                  <a:lnTo>
                    <a:pt x="297963" y="34424"/>
                  </a:lnTo>
                  <a:lnTo>
                    <a:pt x="291007" y="32064"/>
                  </a:lnTo>
                  <a:lnTo>
                    <a:pt x="281591" y="24397"/>
                  </a:lnTo>
                  <a:lnTo>
                    <a:pt x="273500" y="16745"/>
                  </a:lnTo>
                  <a:lnTo>
                    <a:pt x="264629" y="9954"/>
                  </a:lnTo>
                  <a:lnTo>
                    <a:pt x="252869" y="4873"/>
                  </a:lnTo>
                  <a:lnTo>
                    <a:pt x="238921" y="1804"/>
                  </a:lnTo>
                  <a:lnTo>
                    <a:pt x="224569" y="236"/>
                  </a:lnTo>
                  <a:lnTo>
                    <a:pt x="209991" y="0"/>
                  </a:lnTo>
                  <a:close/>
                </a:path>
              </a:pathLst>
            </a:custGeom>
            <a:solidFill>
              <a:srgbClr val="410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867319" y="11093936"/>
              <a:ext cx="132384" cy="20891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756071" y="10867993"/>
              <a:ext cx="401320" cy="312420"/>
            </a:xfrm>
            <a:custGeom>
              <a:avLst/>
              <a:gdLst/>
              <a:ahLst/>
              <a:cxnLst/>
              <a:rect l="l" t="t" r="r" b="b"/>
              <a:pathLst>
                <a:path w="401320" h="312420">
                  <a:moveTo>
                    <a:pt x="300520" y="0"/>
                  </a:moveTo>
                  <a:lnTo>
                    <a:pt x="291594" y="17902"/>
                  </a:lnTo>
                  <a:lnTo>
                    <a:pt x="280458" y="25779"/>
                  </a:lnTo>
                  <a:lnTo>
                    <a:pt x="259766" y="25347"/>
                  </a:lnTo>
                  <a:lnTo>
                    <a:pt x="222173" y="18326"/>
                  </a:lnTo>
                  <a:lnTo>
                    <a:pt x="196277" y="47688"/>
                  </a:lnTo>
                  <a:lnTo>
                    <a:pt x="179592" y="61010"/>
                  </a:lnTo>
                  <a:lnTo>
                    <a:pt x="164871" y="61474"/>
                  </a:lnTo>
                  <a:lnTo>
                    <a:pt x="144868" y="52260"/>
                  </a:lnTo>
                  <a:lnTo>
                    <a:pt x="111987" y="70989"/>
                  </a:lnTo>
                  <a:lnTo>
                    <a:pt x="94322" y="78601"/>
                  </a:lnTo>
                  <a:lnTo>
                    <a:pt x="85840" y="76329"/>
                  </a:lnTo>
                  <a:lnTo>
                    <a:pt x="80505" y="65405"/>
                  </a:lnTo>
                  <a:lnTo>
                    <a:pt x="63060" y="143307"/>
                  </a:lnTo>
                  <a:lnTo>
                    <a:pt x="59562" y="160401"/>
                  </a:lnTo>
                  <a:lnTo>
                    <a:pt x="58578" y="153670"/>
                  </a:lnTo>
                  <a:lnTo>
                    <a:pt x="56751" y="133172"/>
                  </a:lnTo>
                  <a:lnTo>
                    <a:pt x="52857" y="84315"/>
                  </a:lnTo>
                  <a:lnTo>
                    <a:pt x="45656" y="79692"/>
                  </a:lnTo>
                  <a:lnTo>
                    <a:pt x="37947" y="77241"/>
                  </a:lnTo>
                  <a:lnTo>
                    <a:pt x="30949" y="77825"/>
                  </a:lnTo>
                  <a:lnTo>
                    <a:pt x="15760" y="85155"/>
                  </a:lnTo>
                  <a:lnTo>
                    <a:pt x="5373" y="101390"/>
                  </a:lnTo>
                  <a:lnTo>
                    <a:pt x="37" y="122445"/>
                  </a:lnTo>
                  <a:lnTo>
                    <a:pt x="0" y="144233"/>
                  </a:lnTo>
                  <a:lnTo>
                    <a:pt x="7003" y="166445"/>
                  </a:lnTo>
                  <a:lnTo>
                    <a:pt x="19754" y="181483"/>
                  </a:lnTo>
                  <a:lnTo>
                    <a:pt x="36154" y="191214"/>
                  </a:lnTo>
                  <a:lnTo>
                    <a:pt x="54101" y="197510"/>
                  </a:lnTo>
                  <a:lnTo>
                    <a:pt x="61688" y="214896"/>
                  </a:lnTo>
                  <a:lnTo>
                    <a:pt x="81533" y="247825"/>
                  </a:lnTo>
                  <a:lnTo>
                    <a:pt x="112641" y="283506"/>
                  </a:lnTo>
                  <a:lnTo>
                    <a:pt x="150248" y="305869"/>
                  </a:lnTo>
                  <a:lnTo>
                    <a:pt x="169849" y="311289"/>
                  </a:lnTo>
                  <a:lnTo>
                    <a:pt x="171018" y="311150"/>
                  </a:lnTo>
                  <a:lnTo>
                    <a:pt x="177164" y="311861"/>
                  </a:lnTo>
                  <a:lnTo>
                    <a:pt x="183794" y="312013"/>
                  </a:lnTo>
                  <a:lnTo>
                    <a:pt x="192265" y="311150"/>
                  </a:lnTo>
                  <a:lnTo>
                    <a:pt x="193408" y="311289"/>
                  </a:lnTo>
                  <a:lnTo>
                    <a:pt x="236626" y="295846"/>
                  </a:lnTo>
                  <a:lnTo>
                    <a:pt x="269794" y="272432"/>
                  </a:lnTo>
                  <a:lnTo>
                    <a:pt x="308316" y="231709"/>
                  </a:lnTo>
                  <a:lnTo>
                    <a:pt x="331927" y="197510"/>
                  </a:lnTo>
                  <a:lnTo>
                    <a:pt x="351141" y="191214"/>
                  </a:lnTo>
                  <a:lnTo>
                    <a:pt x="369495" y="181483"/>
                  </a:lnTo>
                  <a:lnTo>
                    <a:pt x="385260" y="166445"/>
                  </a:lnTo>
                  <a:lnTo>
                    <a:pt x="396709" y="144233"/>
                  </a:lnTo>
                  <a:lnTo>
                    <a:pt x="401036" y="122445"/>
                  </a:lnTo>
                  <a:lnTo>
                    <a:pt x="399918" y="101390"/>
                  </a:lnTo>
                  <a:lnTo>
                    <a:pt x="392782" y="85155"/>
                  </a:lnTo>
                  <a:lnTo>
                    <a:pt x="379056" y="77825"/>
                  </a:lnTo>
                  <a:lnTo>
                    <a:pt x="373468" y="77381"/>
                  </a:lnTo>
                  <a:lnTo>
                    <a:pt x="366953" y="78828"/>
                  </a:lnTo>
                  <a:lnTo>
                    <a:pt x="360425" y="82003"/>
                  </a:lnTo>
                  <a:lnTo>
                    <a:pt x="341843" y="130006"/>
                  </a:lnTo>
                  <a:lnTo>
                    <a:pt x="328685" y="154173"/>
                  </a:lnTo>
                  <a:lnTo>
                    <a:pt x="314684" y="161854"/>
                  </a:lnTo>
                  <a:lnTo>
                    <a:pt x="293573" y="160401"/>
                  </a:lnTo>
                  <a:lnTo>
                    <a:pt x="333815" y="121025"/>
                  </a:lnTo>
                  <a:lnTo>
                    <a:pt x="347953" y="91192"/>
                  </a:lnTo>
                  <a:lnTo>
                    <a:pt x="336637" y="55862"/>
                  </a:lnTo>
                  <a:lnTo>
                    <a:pt x="300520" y="0"/>
                  </a:lnTo>
                  <a:close/>
                </a:path>
              </a:pathLst>
            </a:custGeom>
            <a:solidFill>
              <a:srgbClr val="EDB5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862299" y="10907344"/>
              <a:ext cx="177165" cy="197485"/>
            </a:xfrm>
            <a:custGeom>
              <a:avLst/>
              <a:gdLst/>
              <a:ahLst/>
              <a:cxnLst/>
              <a:rect l="l" t="t" r="r" b="b"/>
              <a:pathLst>
                <a:path w="177165" h="197484">
                  <a:moveTo>
                    <a:pt x="39255" y="96672"/>
                  </a:moveTo>
                  <a:lnTo>
                    <a:pt x="38874" y="80022"/>
                  </a:lnTo>
                  <a:lnTo>
                    <a:pt x="32499" y="74015"/>
                  </a:lnTo>
                  <a:lnTo>
                    <a:pt x="17157" y="75869"/>
                  </a:lnTo>
                  <a:lnTo>
                    <a:pt x="11099" y="83350"/>
                  </a:lnTo>
                  <a:lnTo>
                    <a:pt x="11468" y="100012"/>
                  </a:lnTo>
                  <a:lnTo>
                    <a:pt x="17830" y="106019"/>
                  </a:lnTo>
                  <a:lnTo>
                    <a:pt x="33172" y="104165"/>
                  </a:lnTo>
                  <a:lnTo>
                    <a:pt x="39255" y="96672"/>
                  </a:lnTo>
                  <a:close/>
                </a:path>
                <a:path w="177165" h="197484">
                  <a:moveTo>
                    <a:pt x="48641" y="49834"/>
                  </a:moveTo>
                  <a:lnTo>
                    <a:pt x="47802" y="47561"/>
                  </a:lnTo>
                  <a:lnTo>
                    <a:pt x="45821" y="46824"/>
                  </a:lnTo>
                  <a:lnTo>
                    <a:pt x="29565" y="44424"/>
                  </a:lnTo>
                  <a:lnTo>
                    <a:pt x="16484" y="48475"/>
                  </a:lnTo>
                  <a:lnTo>
                    <a:pt x="6883" y="56019"/>
                  </a:lnTo>
                  <a:lnTo>
                    <a:pt x="1054" y="64109"/>
                  </a:lnTo>
                  <a:lnTo>
                    <a:pt x="0" y="66128"/>
                  </a:lnTo>
                  <a:lnTo>
                    <a:pt x="723" y="68440"/>
                  </a:lnTo>
                  <a:lnTo>
                    <a:pt x="4584" y="70116"/>
                  </a:lnTo>
                  <a:lnTo>
                    <a:pt x="6997" y="69189"/>
                  </a:lnTo>
                  <a:lnTo>
                    <a:pt x="8039" y="67183"/>
                  </a:lnTo>
                  <a:lnTo>
                    <a:pt x="10388" y="63601"/>
                  </a:lnTo>
                  <a:lnTo>
                    <a:pt x="16827" y="57200"/>
                  </a:lnTo>
                  <a:lnTo>
                    <a:pt x="27444" y="52565"/>
                  </a:lnTo>
                  <a:lnTo>
                    <a:pt x="42379" y="54267"/>
                  </a:lnTo>
                  <a:lnTo>
                    <a:pt x="43827" y="54813"/>
                  </a:lnTo>
                  <a:lnTo>
                    <a:pt x="45491" y="54381"/>
                  </a:lnTo>
                  <a:lnTo>
                    <a:pt x="47078" y="52920"/>
                  </a:lnTo>
                  <a:lnTo>
                    <a:pt x="48641" y="49834"/>
                  </a:lnTo>
                  <a:close/>
                </a:path>
                <a:path w="177165" h="197484">
                  <a:moveTo>
                    <a:pt x="86029" y="155968"/>
                  </a:moveTo>
                  <a:lnTo>
                    <a:pt x="83553" y="152908"/>
                  </a:lnTo>
                  <a:lnTo>
                    <a:pt x="81026" y="152946"/>
                  </a:lnTo>
                  <a:lnTo>
                    <a:pt x="72682" y="159651"/>
                  </a:lnTo>
                  <a:lnTo>
                    <a:pt x="65760" y="161302"/>
                  </a:lnTo>
                  <a:lnTo>
                    <a:pt x="61607" y="158419"/>
                  </a:lnTo>
                  <a:lnTo>
                    <a:pt x="59029" y="155282"/>
                  </a:lnTo>
                  <a:lnTo>
                    <a:pt x="57772" y="149987"/>
                  </a:lnTo>
                  <a:lnTo>
                    <a:pt x="58420" y="142405"/>
                  </a:lnTo>
                  <a:lnTo>
                    <a:pt x="78854" y="77254"/>
                  </a:lnTo>
                  <a:lnTo>
                    <a:pt x="77749" y="75247"/>
                  </a:lnTo>
                  <a:lnTo>
                    <a:pt x="73685" y="74383"/>
                  </a:lnTo>
                  <a:lnTo>
                    <a:pt x="71615" y="75692"/>
                  </a:lnTo>
                  <a:lnTo>
                    <a:pt x="50952" y="141757"/>
                  </a:lnTo>
                  <a:lnTo>
                    <a:pt x="50190" y="151472"/>
                  </a:lnTo>
                  <a:lnTo>
                    <a:pt x="52171" y="159270"/>
                  </a:lnTo>
                  <a:lnTo>
                    <a:pt x="56857" y="164744"/>
                  </a:lnTo>
                  <a:lnTo>
                    <a:pt x="59385" y="166509"/>
                  </a:lnTo>
                  <a:lnTo>
                    <a:pt x="62369" y="167386"/>
                  </a:lnTo>
                  <a:lnTo>
                    <a:pt x="71297" y="167386"/>
                  </a:lnTo>
                  <a:lnTo>
                    <a:pt x="77812" y="164744"/>
                  </a:lnTo>
                  <a:lnTo>
                    <a:pt x="85928" y="158140"/>
                  </a:lnTo>
                  <a:lnTo>
                    <a:pt x="86029" y="155968"/>
                  </a:lnTo>
                  <a:close/>
                </a:path>
                <a:path w="177165" h="197484">
                  <a:moveTo>
                    <a:pt x="131914" y="152577"/>
                  </a:moveTo>
                  <a:lnTo>
                    <a:pt x="129844" y="150634"/>
                  </a:lnTo>
                  <a:lnTo>
                    <a:pt x="124612" y="151028"/>
                  </a:lnTo>
                  <a:lnTo>
                    <a:pt x="122440" y="153276"/>
                  </a:lnTo>
                  <a:lnTo>
                    <a:pt x="122377" y="155867"/>
                  </a:lnTo>
                  <a:lnTo>
                    <a:pt x="121704" y="160743"/>
                  </a:lnTo>
                  <a:lnTo>
                    <a:pt x="118033" y="170662"/>
                  </a:lnTo>
                  <a:lnTo>
                    <a:pt x="108737" y="181051"/>
                  </a:lnTo>
                  <a:lnTo>
                    <a:pt x="91160" y="187401"/>
                  </a:lnTo>
                  <a:lnTo>
                    <a:pt x="89255" y="187642"/>
                  </a:lnTo>
                  <a:lnTo>
                    <a:pt x="87630" y="188976"/>
                  </a:lnTo>
                  <a:lnTo>
                    <a:pt x="86652" y="191312"/>
                  </a:lnTo>
                  <a:lnTo>
                    <a:pt x="86614" y="195262"/>
                  </a:lnTo>
                  <a:lnTo>
                    <a:pt x="88785" y="197091"/>
                  </a:lnTo>
                  <a:lnTo>
                    <a:pt x="123202" y="179260"/>
                  </a:lnTo>
                  <a:lnTo>
                    <a:pt x="131838" y="155181"/>
                  </a:lnTo>
                  <a:lnTo>
                    <a:pt x="131914" y="152577"/>
                  </a:lnTo>
                  <a:close/>
                </a:path>
                <a:path w="177165" h="197484">
                  <a:moveTo>
                    <a:pt x="161315" y="96672"/>
                  </a:moveTo>
                  <a:lnTo>
                    <a:pt x="160934" y="80022"/>
                  </a:lnTo>
                  <a:lnTo>
                    <a:pt x="154571" y="74015"/>
                  </a:lnTo>
                  <a:lnTo>
                    <a:pt x="139230" y="75857"/>
                  </a:lnTo>
                  <a:lnTo>
                    <a:pt x="133159" y="83350"/>
                  </a:lnTo>
                  <a:lnTo>
                    <a:pt x="133527" y="100012"/>
                  </a:lnTo>
                  <a:lnTo>
                    <a:pt x="139890" y="106019"/>
                  </a:lnTo>
                  <a:lnTo>
                    <a:pt x="155244" y="104165"/>
                  </a:lnTo>
                  <a:lnTo>
                    <a:pt x="161315" y="96672"/>
                  </a:lnTo>
                  <a:close/>
                </a:path>
                <a:path w="177165" h="197484">
                  <a:moveTo>
                    <a:pt x="176999" y="20840"/>
                  </a:moveTo>
                  <a:lnTo>
                    <a:pt x="175742" y="18694"/>
                  </a:lnTo>
                  <a:lnTo>
                    <a:pt x="162877" y="4902"/>
                  </a:lnTo>
                  <a:lnTo>
                    <a:pt x="148310" y="0"/>
                  </a:lnTo>
                  <a:lnTo>
                    <a:pt x="134378" y="1130"/>
                  </a:lnTo>
                  <a:lnTo>
                    <a:pt x="123456" y="5461"/>
                  </a:lnTo>
                  <a:lnTo>
                    <a:pt x="121081" y="6807"/>
                  </a:lnTo>
                  <a:lnTo>
                    <a:pt x="120091" y="9715"/>
                  </a:lnTo>
                  <a:lnTo>
                    <a:pt x="122377" y="14135"/>
                  </a:lnTo>
                  <a:lnTo>
                    <a:pt x="125183" y="14846"/>
                  </a:lnTo>
                  <a:lnTo>
                    <a:pt x="127546" y="13500"/>
                  </a:lnTo>
                  <a:lnTo>
                    <a:pt x="132181" y="11430"/>
                  </a:lnTo>
                  <a:lnTo>
                    <a:pt x="142455" y="9271"/>
                  </a:lnTo>
                  <a:lnTo>
                    <a:pt x="155232" y="11874"/>
                  </a:lnTo>
                  <a:lnTo>
                    <a:pt x="167411" y="24015"/>
                  </a:lnTo>
                  <a:lnTo>
                    <a:pt x="168338" y="25590"/>
                  </a:lnTo>
                  <a:lnTo>
                    <a:pt x="170116" y="26301"/>
                  </a:lnTo>
                  <a:lnTo>
                    <a:pt x="173228" y="25654"/>
                  </a:lnTo>
                  <a:lnTo>
                    <a:pt x="176161" y="23774"/>
                  </a:lnTo>
                  <a:lnTo>
                    <a:pt x="176999" y="20840"/>
                  </a:lnTo>
                  <a:close/>
                </a:path>
              </a:pathLst>
            </a:custGeom>
            <a:solidFill>
              <a:srgbClr val="410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815697" y="11166943"/>
              <a:ext cx="232241" cy="13590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808923" y="10779469"/>
              <a:ext cx="307975" cy="249554"/>
            </a:xfrm>
            <a:custGeom>
              <a:avLst/>
              <a:gdLst/>
              <a:ahLst/>
              <a:cxnLst/>
              <a:rect l="l" t="t" r="r" b="b"/>
              <a:pathLst>
                <a:path w="307975" h="249554">
                  <a:moveTo>
                    <a:pt x="174663" y="0"/>
                  </a:moveTo>
                  <a:lnTo>
                    <a:pt x="168719" y="152"/>
                  </a:lnTo>
                  <a:lnTo>
                    <a:pt x="162953" y="0"/>
                  </a:lnTo>
                  <a:lnTo>
                    <a:pt x="151028" y="736"/>
                  </a:lnTo>
                  <a:lnTo>
                    <a:pt x="112113" y="14347"/>
                  </a:lnTo>
                  <a:lnTo>
                    <a:pt x="77800" y="43040"/>
                  </a:lnTo>
                  <a:lnTo>
                    <a:pt x="31884" y="103228"/>
                  </a:lnTo>
                  <a:lnTo>
                    <a:pt x="13683" y="137716"/>
                  </a:lnTo>
                  <a:lnTo>
                    <a:pt x="0" y="172846"/>
                  </a:lnTo>
                  <a:lnTo>
                    <a:pt x="5728" y="242196"/>
                  </a:lnTo>
                  <a:lnTo>
                    <a:pt x="6718" y="248932"/>
                  </a:lnTo>
                  <a:lnTo>
                    <a:pt x="7345" y="244440"/>
                  </a:lnTo>
                  <a:lnTo>
                    <a:pt x="9734" y="233046"/>
                  </a:lnTo>
                  <a:lnTo>
                    <a:pt x="27647" y="153923"/>
                  </a:lnTo>
                  <a:lnTo>
                    <a:pt x="29735" y="156501"/>
                  </a:lnTo>
                  <a:lnTo>
                    <a:pt x="38579" y="159700"/>
                  </a:lnTo>
                  <a:lnTo>
                    <a:pt x="58048" y="156726"/>
                  </a:lnTo>
                  <a:lnTo>
                    <a:pt x="92011" y="140779"/>
                  </a:lnTo>
                  <a:lnTo>
                    <a:pt x="97918" y="142685"/>
                  </a:lnTo>
                  <a:lnTo>
                    <a:pt x="114204" y="143033"/>
                  </a:lnTo>
                  <a:lnTo>
                    <a:pt x="138720" y="133771"/>
                  </a:lnTo>
                  <a:lnTo>
                    <a:pt x="169316" y="106845"/>
                  </a:lnTo>
                  <a:lnTo>
                    <a:pt x="179632" y="108387"/>
                  </a:lnTo>
                  <a:lnTo>
                    <a:pt x="203355" y="109431"/>
                  </a:lnTo>
                  <a:lnTo>
                    <a:pt x="229645" y="104600"/>
                  </a:lnTo>
                  <a:lnTo>
                    <a:pt x="247662" y="88518"/>
                  </a:lnTo>
                  <a:lnTo>
                    <a:pt x="256610" y="104366"/>
                  </a:lnTo>
                  <a:lnTo>
                    <a:pt x="270944" y="144146"/>
                  </a:lnTo>
                  <a:lnTo>
                    <a:pt x="271901" y="196216"/>
                  </a:lnTo>
                  <a:lnTo>
                    <a:pt x="240715" y="248932"/>
                  </a:lnTo>
                  <a:lnTo>
                    <a:pt x="246777" y="248377"/>
                  </a:lnTo>
                  <a:lnTo>
                    <a:pt x="262450" y="240917"/>
                  </a:lnTo>
                  <a:lnTo>
                    <a:pt x="283969" y="217862"/>
                  </a:lnTo>
                  <a:lnTo>
                    <a:pt x="307568" y="170522"/>
                  </a:lnTo>
                  <a:lnTo>
                    <a:pt x="306069" y="171107"/>
                  </a:lnTo>
                  <a:lnTo>
                    <a:pt x="303009" y="172846"/>
                  </a:lnTo>
                  <a:lnTo>
                    <a:pt x="296358" y="137716"/>
                  </a:lnTo>
                  <a:lnTo>
                    <a:pt x="269787" y="71098"/>
                  </a:lnTo>
                  <a:lnTo>
                    <a:pt x="242481" y="31435"/>
                  </a:lnTo>
                  <a:lnTo>
                    <a:pt x="211556" y="8521"/>
                  </a:lnTo>
                  <a:lnTo>
                    <a:pt x="186461" y="736"/>
                  </a:lnTo>
                  <a:lnTo>
                    <a:pt x="174663" y="0"/>
                  </a:lnTo>
                  <a:close/>
                </a:path>
              </a:pathLst>
            </a:custGeom>
            <a:solidFill>
              <a:srgbClr val="410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1194534" y="9050108"/>
              <a:ext cx="756991" cy="51379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1910887" y="9377275"/>
              <a:ext cx="30480" cy="9525"/>
            </a:xfrm>
            <a:custGeom>
              <a:avLst/>
              <a:gdLst/>
              <a:ahLst/>
              <a:cxnLst/>
              <a:rect l="l" t="t" r="r" b="b"/>
              <a:pathLst>
                <a:path w="30479" h="9525">
                  <a:moveTo>
                    <a:pt x="0" y="0"/>
                  </a:moveTo>
                  <a:lnTo>
                    <a:pt x="3045" y="115"/>
                  </a:lnTo>
                  <a:lnTo>
                    <a:pt x="9240" y="1716"/>
                  </a:lnTo>
                  <a:lnTo>
                    <a:pt x="18343" y="4795"/>
                  </a:lnTo>
                  <a:lnTo>
                    <a:pt x="30111" y="9347"/>
                  </a:lnTo>
                </a:path>
              </a:pathLst>
            </a:custGeom>
            <a:ln w="25400">
              <a:solidFill>
                <a:srgbClr val="6D3E9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2000594" y="9414544"/>
              <a:ext cx="407034" cy="1045844"/>
            </a:xfrm>
            <a:custGeom>
              <a:avLst/>
              <a:gdLst/>
              <a:ahLst/>
              <a:cxnLst/>
              <a:rect l="l" t="t" r="r" b="b"/>
              <a:pathLst>
                <a:path w="407034" h="1045845">
                  <a:moveTo>
                    <a:pt x="0" y="0"/>
                  </a:moveTo>
                  <a:lnTo>
                    <a:pt x="43070" y="23766"/>
                  </a:lnTo>
                  <a:lnTo>
                    <a:pt x="90589" y="53271"/>
                  </a:lnTo>
                  <a:lnTo>
                    <a:pt x="140665" y="88471"/>
                  </a:lnTo>
                  <a:lnTo>
                    <a:pt x="191408" y="129326"/>
                  </a:lnTo>
                  <a:lnTo>
                    <a:pt x="240928" y="175792"/>
                  </a:lnTo>
                  <a:lnTo>
                    <a:pt x="287334" y="227827"/>
                  </a:lnTo>
                  <a:lnTo>
                    <a:pt x="328737" y="285390"/>
                  </a:lnTo>
                  <a:lnTo>
                    <a:pt x="363245" y="348438"/>
                  </a:lnTo>
                  <a:lnTo>
                    <a:pt x="388969" y="416929"/>
                  </a:lnTo>
                  <a:lnTo>
                    <a:pt x="404018" y="490822"/>
                  </a:lnTo>
                  <a:lnTo>
                    <a:pt x="406949" y="529780"/>
                  </a:lnTo>
                  <a:lnTo>
                    <a:pt x="406502" y="570073"/>
                  </a:lnTo>
                  <a:lnTo>
                    <a:pt x="402442" y="611694"/>
                  </a:lnTo>
                  <a:lnTo>
                    <a:pt x="394531" y="654640"/>
                  </a:lnTo>
                  <a:lnTo>
                    <a:pt x="382534" y="698905"/>
                  </a:lnTo>
                  <a:lnTo>
                    <a:pt x="366214" y="744482"/>
                  </a:lnTo>
                  <a:lnTo>
                    <a:pt x="345335" y="791368"/>
                  </a:lnTo>
                  <a:lnTo>
                    <a:pt x="319661" y="839557"/>
                  </a:lnTo>
                  <a:lnTo>
                    <a:pt x="288956" y="889043"/>
                  </a:lnTo>
                  <a:lnTo>
                    <a:pt x="252982" y="939822"/>
                  </a:lnTo>
                  <a:lnTo>
                    <a:pt x="211505" y="991888"/>
                  </a:lnTo>
                  <a:lnTo>
                    <a:pt x="164287" y="1045235"/>
                  </a:lnTo>
                </a:path>
              </a:pathLst>
            </a:custGeom>
            <a:ln w="25400">
              <a:solidFill>
                <a:srgbClr val="6D3E9E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2119778" y="10483788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59" h="22859">
                  <a:moveTo>
                    <a:pt x="22313" y="0"/>
                  </a:moveTo>
                  <a:lnTo>
                    <a:pt x="16834" y="5634"/>
                  </a:lnTo>
                  <a:lnTo>
                    <a:pt x="11290" y="11279"/>
                  </a:lnTo>
                  <a:lnTo>
                    <a:pt x="5679" y="16936"/>
                  </a:lnTo>
                  <a:lnTo>
                    <a:pt x="0" y="22606"/>
                  </a:lnTo>
                </a:path>
              </a:pathLst>
            </a:custGeom>
            <a:ln w="25400">
              <a:solidFill>
                <a:srgbClr val="6D3E9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681100" y="11252276"/>
              <a:ext cx="544159" cy="75173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850828" y="11956628"/>
              <a:ext cx="14604" cy="28575"/>
            </a:xfrm>
            <a:custGeom>
              <a:avLst/>
              <a:gdLst/>
              <a:ahLst/>
              <a:cxnLst/>
              <a:rect l="l" t="t" r="r" b="b"/>
              <a:pathLst>
                <a:path w="14604" h="28575">
                  <a:moveTo>
                    <a:pt x="14414" y="0"/>
                  </a:moveTo>
                  <a:lnTo>
                    <a:pt x="12353" y="2238"/>
                  </a:lnTo>
                  <a:lnTo>
                    <a:pt x="9155" y="7770"/>
                  </a:lnTo>
                  <a:lnTo>
                    <a:pt x="4982" y="16425"/>
                  </a:lnTo>
                  <a:lnTo>
                    <a:pt x="0" y="28028"/>
                  </a:lnTo>
                </a:path>
              </a:pathLst>
            </a:custGeom>
            <a:ln w="25400">
              <a:solidFill>
                <a:srgbClr val="6D3E9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787171" y="12042105"/>
              <a:ext cx="687070" cy="877569"/>
            </a:xfrm>
            <a:custGeom>
              <a:avLst/>
              <a:gdLst/>
              <a:ahLst/>
              <a:cxnLst/>
              <a:rect l="l" t="t" r="r" b="b"/>
              <a:pathLst>
                <a:path w="687070" h="877570">
                  <a:moveTo>
                    <a:pt x="43445" y="0"/>
                  </a:moveTo>
                  <a:lnTo>
                    <a:pt x="30680" y="45461"/>
                  </a:lnTo>
                  <a:lnTo>
                    <a:pt x="18742" y="98039"/>
                  </a:lnTo>
                  <a:lnTo>
                    <a:pt x="8842" y="156467"/>
                  </a:lnTo>
                  <a:lnTo>
                    <a:pt x="2192" y="219477"/>
                  </a:lnTo>
                  <a:lnTo>
                    <a:pt x="0" y="285802"/>
                  </a:lnTo>
                  <a:lnTo>
                    <a:pt x="954" y="319812"/>
                  </a:lnTo>
                  <a:lnTo>
                    <a:pt x="7719" y="388734"/>
                  </a:lnTo>
                  <a:lnTo>
                    <a:pt x="21969" y="457803"/>
                  </a:lnTo>
                  <a:lnTo>
                    <a:pt x="44914" y="525752"/>
                  </a:lnTo>
                  <a:lnTo>
                    <a:pt x="77765" y="591314"/>
                  </a:lnTo>
                  <a:lnTo>
                    <a:pt x="121730" y="653220"/>
                  </a:lnTo>
                  <a:lnTo>
                    <a:pt x="148260" y="682407"/>
                  </a:lnTo>
                  <a:lnTo>
                    <a:pt x="178022" y="710205"/>
                  </a:lnTo>
                  <a:lnTo>
                    <a:pt x="211168" y="736456"/>
                  </a:lnTo>
                  <a:lnTo>
                    <a:pt x="247849" y="761001"/>
                  </a:lnTo>
                  <a:lnTo>
                    <a:pt x="288217" y="783682"/>
                  </a:lnTo>
                  <a:lnTo>
                    <a:pt x="332423" y="804340"/>
                  </a:lnTo>
                  <a:lnTo>
                    <a:pt x="380618" y="822818"/>
                  </a:lnTo>
                  <a:lnTo>
                    <a:pt x="432954" y="838956"/>
                  </a:lnTo>
                  <a:lnTo>
                    <a:pt x="489581" y="852596"/>
                  </a:lnTo>
                  <a:lnTo>
                    <a:pt x="550651" y="863581"/>
                  </a:lnTo>
                  <a:lnTo>
                    <a:pt x="616315" y="871750"/>
                  </a:lnTo>
                  <a:lnTo>
                    <a:pt x="686726" y="876947"/>
                  </a:lnTo>
                </a:path>
              </a:pathLst>
            </a:custGeom>
            <a:ln w="25400">
              <a:solidFill>
                <a:srgbClr val="6D3E9E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504547" y="12920302"/>
              <a:ext cx="31750" cy="1270"/>
            </a:xfrm>
            <a:custGeom>
              <a:avLst/>
              <a:gdLst/>
              <a:ahLst/>
              <a:cxnLst/>
              <a:rect l="l" t="t" r="r" b="b"/>
              <a:pathLst>
                <a:path w="31750" h="1270">
                  <a:moveTo>
                    <a:pt x="0" y="0"/>
                  </a:moveTo>
                  <a:lnTo>
                    <a:pt x="7850" y="223"/>
                  </a:lnTo>
                  <a:lnTo>
                    <a:pt x="15760" y="415"/>
                  </a:lnTo>
                  <a:lnTo>
                    <a:pt x="23727" y="575"/>
                  </a:lnTo>
                  <a:lnTo>
                    <a:pt x="31750" y="698"/>
                  </a:lnTo>
                </a:path>
              </a:pathLst>
            </a:custGeom>
            <a:ln w="25400">
              <a:solidFill>
                <a:srgbClr val="6D3E9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0633287" y="10512423"/>
              <a:ext cx="1449705" cy="821055"/>
            </a:xfrm>
            <a:custGeom>
              <a:avLst/>
              <a:gdLst/>
              <a:ahLst/>
              <a:cxnLst/>
              <a:rect l="l" t="t" r="r" b="b"/>
              <a:pathLst>
                <a:path w="1449704" h="821054">
                  <a:moveTo>
                    <a:pt x="1353070" y="0"/>
                  </a:moveTo>
                  <a:lnTo>
                    <a:pt x="50190" y="323367"/>
                  </a:lnTo>
                  <a:lnTo>
                    <a:pt x="0" y="734771"/>
                  </a:lnTo>
                  <a:lnTo>
                    <a:pt x="4239" y="767492"/>
                  </a:lnTo>
                  <a:lnTo>
                    <a:pt x="23102" y="794804"/>
                  </a:lnTo>
                  <a:lnTo>
                    <a:pt x="53208" y="813523"/>
                  </a:lnTo>
                  <a:lnTo>
                    <a:pt x="91173" y="820470"/>
                  </a:lnTo>
                  <a:lnTo>
                    <a:pt x="1273949" y="820470"/>
                  </a:lnTo>
                  <a:lnTo>
                    <a:pt x="1335595" y="800266"/>
                  </a:lnTo>
                  <a:lnTo>
                    <a:pt x="1365199" y="750163"/>
                  </a:lnTo>
                  <a:lnTo>
                    <a:pt x="1449235" y="5156"/>
                  </a:lnTo>
                  <a:lnTo>
                    <a:pt x="135307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0606651" y="10330722"/>
              <a:ext cx="1492250" cy="869315"/>
            </a:xfrm>
            <a:custGeom>
              <a:avLst/>
              <a:gdLst/>
              <a:ahLst/>
              <a:cxnLst/>
              <a:rect l="l" t="t" r="r" b="b"/>
              <a:pathLst>
                <a:path w="1492250" h="869315">
                  <a:moveTo>
                    <a:pt x="1471091" y="0"/>
                  </a:moveTo>
                  <a:lnTo>
                    <a:pt x="126034" y="18770"/>
                  </a:lnTo>
                  <a:lnTo>
                    <a:pt x="0" y="845388"/>
                  </a:lnTo>
                  <a:lnTo>
                    <a:pt x="2476" y="853414"/>
                  </a:lnTo>
                  <a:lnTo>
                    <a:pt x="13157" y="865619"/>
                  </a:lnTo>
                  <a:lnTo>
                    <a:pt x="20916" y="869137"/>
                  </a:lnTo>
                  <a:lnTo>
                    <a:pt x="1381950" y="869137"/>
                  </a:lnTo>
                  <a:lnTo>
                    <a:pt x="1492237" y="23545"/>
                  </a:lnTo>
                  <a:lnTo>
                    <a:pt x="1489735" y="15773"/>
                  </a:lnTo>
                  <a:lnTo>
                    <a:pt x="1479029" y="3530"/>
                  </a:lnTo>
                  <a:close/>
                </a:path>
              </a:pathLst>
            </a:custGeom>
            <a:solidFill>
              <a:srgbClr val="410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0608969" y="10330650"/>
              <a:ext cx="1470672" cy="85002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1286703" y="10784009"/>
              <a:ext cx="98869" cy="7561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1396217" y="10884529"/>
              <a:ext cx="48895" cy="69850"/>
            </a:xfrm>
            <a:custGeom>
              <a:avLst/>
              <a:gdLst/>
              <a:ahLst/>
              <a:cxnLst/>
              <a:rect l="l" t="t" r="r" b="b"/>
              <a:pathLst>
                <a:path w="48895" h="69850">
                  <a:moveTo>
                    <a:pt x="0" y="0"/>
                  </a:moveTo>
                  <a:lnTo>
                    <a:pt x="19465" y="36860"/>
                  </a:lnTo>
                  <a:lnTo>
                    <a:pt x="40017" y="59715"/>
                  </a:lnTo>
                  <a:lnTo>
                    <a:pt x="48602" y="69430"/>
                  </a:lnTo>
                  <a:lnTo>
                    <a:pt x="24079" y="3365"/>
                  </a:lnTo>
                  <a:lnTo>
                    <a:pt x="3289" y="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5E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0886351" y="10450296"/>
              <a:ext cx="836294" cy="703580"/>
            </a:xfrm>
            <a:custGeom>
              <a:avLst/>
              <a:gdLst/>
              <a:ahLst/>
              <a:cxnLst/>
              <a:rect l="l" t="t" r="r" b="b"/>
              <a:pathLst>
                <a:path w="836295" h="703579">
                  <a:moveTo>
                    <a:pt x="374307" y="437794"/>
                  </a:moveTo>
                  <a:lnTo>
                    <a:pt x="370459" y="440944"/>
                  </a:lnTo>
                  <a:lnTo>
                    <a:pt x="363181" y="442963"/>
                  </a:lnTo>
                  <a:lnTo>
                    <a:pt x="353733" y="444080"/>
                  </a:lnTo>
                  <a:lnTo>
                    <a:pt x="343369" y="444538"/>
                  </a:lnTo>
                  <a:lnTo>
                    <a:pt x="292366" y="448538"/>
                  </a:lnTo>
                  <a:lnTo>
                    <a:pt x="244995" y="459460"/>
                  </a:lnTo>
                  <a:lnTo>
                    <a:pt x="201371" y="478675"/>
                  </a:lnTo>
                  <a:lnTo>
                    <a:pt x="161594" y="507542"/>
                  </a:lnTo>
                  <a:lnTo>
                    <a:pt x="125806" y="547408"/>
                  </a:lnTo>
                  <a:lnTo>
                    <a:pt x="91948" y="592480"/>
                  </a:lnTo>
                  <a:lnTo>
                    <a:pt x="57099" y="636765"/>
                  </a:lnTo>
                  <a:lnTo>
                    <a:pt x="20967" y="680085"/>
                  </a:lnTo>
                  <a:lnTo>
                    <a:pt x="0" y="703541"/>
                  </a:lnTo>
                  <a:lnTo>
                    <a:pt x="214325" y="703541"/>
                  </a:lnTo>
                  <a:lnTo>
                    <a:pt x="258038" y="671652"/>
                  </a:lnTo>
                  <a:lnTo>
                    <a:pt x="271703" y="623633"/>
                  </a:lnTo>
                  <a:lnTo>
                    <a:pt x="287909" y="612063"/>
                  </a:lnTo>
                  <a:lnTo>
                    <a:pt x="316788" y="612482"/>
                  </a:lnTo>
                  <a:lnTo>
                    <a:pt x="347091" y="613359"/>
                  </a:lnTo>
                  <a:lnTo>
                    <a:pt x="349669" y="612063"/>
                  </a:lnTo>
                  <a:lnTo>
                    <a:pt x="367525" y="603097"/>
                  </a:lnTo>
                  <a:lnTo>
                    <a:pt x="369951" y="575843"/>
                  </a:lnTo>
                  <a:lnTo>
                    <a:pt x="362127" y="537781"/>
                  </a:lnTo>
                  <a:lnTo>
                    <a:pt x="354215" y="499656"/>
                  </a:lnTo>
                  <a:lnTo>
                    <a:pt x="356349" y="472236"/>
                  </a:lnTo>
                  <a:lnTo>
                    <a:pt x="361162" y="463918"/>
                  </a:lnTo>
                  <a:lnTo>
                    <a:pt x="365747" y="455409"/>
                  </a:lnTo>
                  <a:lnTo>
                    <a:pt x="370128" y="446697"/>
                  </a:lnTo>
                  <a:lnTo>
                    <a:pt x="374307" y="437794"/>
                  </a:lnTo>
                  <a:close/>
                </a:path>
                <a:path w="836295" h="703579">
                  <a:moveTo>
                    <a:pt x="663117" y="198462"/>
                  </a:moveTo>
                  <a:lnTo>
                    <a:pt x="662051" y="178638"/>
                  </a:lnTo>
                  <a:lnTo>
                    <a:pt x="655320" y="163360"/>
                  </a:lnTo>
                  <a:lnTo>
                    <a:pt x="642391" y="156476"/>
                  </a:lnTo>
                  <a:lnTo>
                    <a:pt x="635939" y="155917"/>
                  </a:lnTo>
                  <a:lnTo>
                    <a:pt x="628307" y="158318"/>
                  </a:lnTo>
                  <a:lnTo>
                    <a:pt x="620623" y="162598"/>
                  </a:lnTo>
                  <a:lnTo>
                    <a:pt x="614349" y="129578"/>
                  </a:lnTo>
                  <a:lnTo>
                    <a:pt x="589368" y="66852"/>
                  </a:lnTo>
                  <a:lnTo>
                    <a:pt x="563664" y="29514"/>
                  </a:lnTo>
                  <a:lnTo>
                    <a:pt x="526884" y="4025"/>
                  </a:lnTo>
                  <a:lnTo>
                    <a:pt x="499808" y="0"/>
                  </a:lnTo>
                  <a:lnTo>
                    <a:pt x="483323" y="190"/>
                  </a:lnTo>
                  <a:lnTo>
                    <a:pt x="441045" y="13411"/>
                  </a:lnTo>
                  <a:lnTo>
                    <a:pt x="408762" y="40398"/>
                  </a:lnTo>
                  <a:lnTo>
                    <a:pt x="365518" y="97116"/>
                  </a:lnTo>
                  <a:lnTo>
                    <a:pt x="335521" y="162598"/>
                  </a:lnTo>
                  <a:lnTo>
                    <a:pt x="328688" y="158318"/>
                  </a:lnTo>
                  <a:lnTo>
                    <a:pt x="321525" y="155917"/>
                  </a:lnTo>
                  <a:lnTo>
                    <a:pt x="314972" y="156476"/>
                  </a:lnTo>
                  <a:lnTo>
                    <a:pt x="300659" y="163360"/>
                  </a:lnTo>
                  <a:lnTo>
                    <a:pt x="290868" y="178638"/>
                  </a:lnTo>
                  <a:lnTo>
                    <a:pt x="285826" y="198462"/>
                  </a:lnTo>
                  <a:lnTo>
                    <a:pt x="285788" y="218998"/>
                  </a:lnTo>
                  <a:lnTo>
                    <a:pt x="292366" y="239877"/>
                  </a:lnTo>
                  <a:lnTo>
                    <a:pt x="304368" y="254012"/>
                  </a:lnTo>
                  <a:lnTo>
                    <a:pt x="319811" y="263169"/>
                  </a:lnTo>
                  <a:lnTo>
                    <a:pt x="336689" y="269125"/>
                  </a:lnTo>
                  <a:lnTo>
                    <a:pt x="343827" y="285445"/>
                  </a:lnTo>
                  <a:lnTo>
                    <a:pt x="373634" y="330492"/>
                  </a:lnTo>
                  <a:lnTo>
                    <a:pt x="401891" y="357962"/>
                  </a:lnTo>
                  <a:lnTo>
                    <a:pt x="440016" y="374802"/>
                  </a:lnTo>
                  <a:lnTo>
                    <a:pt x="454533" y="376796"/>
                  </a:lnTo>
                  <a:lnTo>
                    <a:pt x="468871" y="375907"/>
                  </a:lnTo>
                  <a:lnTo>
                    <a:pt x="515137" y="357962"/>
                  </a:lnTo>
                  <a:lnTo>
                    <a:pt x="548906" y="330466"/>
                  </a:lnTo>
                  <a:lnTo>
                    <a:pt x="575894" y="301282"/>
                  </a:lnTo>
                  <a:lnTo>
                    <a:pt x="598131" y="269125"/>
                  </a:lnTo>
                  <a:lnTo>
                    <a:pt x="616191" y="263169"/>
                  </a:lnTo>
                  <a:lnTo>
                    <a:pt x="633450" y="254012"/>
                  </a:lnTo>
                  <a:lnTo>
                    <a:pt x="648284" y="239877"/>
                  </a:lnTo>
                  <a:lnTo>
                    <a:pt x="659053" y="218998"/>
                  </a:lnTo>
                  <a:lnTo>
                    <a:pt x="663117" y="198462"/>
                  </a:lnTo>
                  <a:close/>
                </a:path>
                <a:path w="836295" h="703579">
                  <a:moveTo>
                    <a:pt x="836079" y="703541"/>
                  </a:moveTo>
                  <a:lnTo>
                    <a:pt x="818769" y="678446"/>
                  </a:lnTo>
                  <a:lnTo>
                    <a:pt x="791730" y="635635"/>
                  </a:lnTo>
                  <a:lnTo>
                    <a:pt x="766114" y="591870"/>
                  </a:lnTo>
                  <a:lnTo>
                    <a:pt x="741629" y="547395"/>
                  </a:lnTo>
                  <a:lnTo>
                    <a:pt x="724433" y="520357"/>
                  </a:lnTo>
                  <a:lnTo>
                    <a:pt x="678637" y="475107"/>
                  </a:lnTo>
                  <a:lnTo>
                    <a:pt x="617562" y="446201"/>
                  </a:lnTo>
                  <a:lnTo>
                    <a:pt x="513143" y="434949"/>
                  </a:lnTo>
                  <a:lnTo>
                    <a:pt x="514845" y="440956"/>
                  </a:lnTo>
                  <a:lnTo>
                    <a:pt x="516686" y="450850"/>
                  </a:lnTo>
                  <a:lnTo>
                    <a:pt x="520661" y="462584"/>
                  </a:lnTo>
                  <a:lnTo>
                    <a:pt x="527088" y="471919"/>
                  </a:lnTo>
                  <a:lnTo>
                    <a:pt x="535127" y="480034"/>
                  </a:lnTo>
                  <a:lnTo>
                    <a:pt x="543928" y="488099"/>
                  </a:lnTo>
                  <a:lnTo>
                    <a:pt x="565137" y="518668"/>
                  </a:lnTo>
                  <a:lnTo>
                    <a:pt x="575551" y="555282"/>
                  </a:lnTo>
                  <a:lnTo>
                    <a:pt x="579272" y="594614"/>
                  </a:lnTo>
                  <a:lnTo>
                    <a:pt x="580415" y="633361"/>
                  </a:lnTo>
                  <a:lnTo>
                    <a:pt x="582650" y="652881"/>
                  </a:lnTo>
                  <a:lnTo>
                    <a:pt x="588213" y="668388"/>
                  </a:lnTo>
                  <a:lnTo>
                    <a:pt x="597560" y="681647"/>
                  </a:lnTo>
                  <a:lnTo>
                    <a:pt x="611149" y="694423"/>
                  </a:lnTo>
                  <a:lnTo>
                    <a:pt x="622007" y="703541"/>
                  </a:lnTo>
                  <a:lnTo>
                    <a:pt x="836079" y="703541"/>
                  </a:lnTo>
                  <a:close/>
                </a:path>
              </a:pathLst>
            </a:custGeom>
            <a:solidFill>
              <a:srgbClr val="EDB5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1275606" y="10600410"/>
              <a:ext cx="168910" cy="158115"/>
            </a:xfrm>
            <a:custGeom>
              <a:avLst/>
              <a:gdLst/>
              <a:ahLst/>
              <a:cxnLst/>
              <a:rect l="l" t="t" r="r" b="b"/>
              <a:pathLst>
                <a:path w="168909" h="158115">
                  <a:moveTo>
                    <a:pt x="42773" y="51244"/>
                  </a:moveTo>
                  <a:lnTo>
                    <a:pt x="37401" y="45681"/>
                  </a:lnTo>
                  <a:lnTo>
                    <a:pt x="23647" y="46621"/>
                  </a:lnTo>
                  <a:lnTo>
                    <a:pt x="17881" y="52920"/>
                  </a:lnTo>
                  <a:lnTo>
                    <a:pt x="17399" y="67513"/>
                  </a:lnTo>
                  <a:lnTo>
                    <a:pt x="22783" y="73063"/>
                  </a:lnTo>
                  <a:lnTo>
                    <a:pt x="36537" y="72136"/>
                  </a:lnTo>
                  <a:lnTo>
                    <a:pt x="42303" y="65836"/>
                  </a:lnTo>
                  <a:lnTo>
                    <a:pt x="42773" y="51244"/>
                  </a:lnTo>
                  <a:close/>
                </a:path>
                <a:path w="168909" h="158115">
                  <a:moveTo>
                    <a:pt x="49314" y="8890"/>
                  </a:moveTo>
                  <a:lnTo>
                    <a:pt x="48780" y="6527"/>
                  </a:lnTo>
                  <a:lnTo>
                    <a:pt x="46964" y="5549"/>
                  </a:lnTo>
                  <a:lnTo>
                    <a:pt x="31470" y="1117"/>
                  </a:lnTo>
                  <a:lnTo>
                    <a:pt x="18262" y="3530"/>
                  </a:lnTo>
                  <a:lnTo>
                    <a:pt x="7988" y="9855"/>
                  </a:lnTo>
                  <a:lnTo>
                    <a:pt x="1270" y="17195"/>
                  </a:lnTo>
                  <a:lnTo>
                    <a:pt x="0" y="19062"/>
                  </a:lnTo>
                  <a:lnTo>
                    <a:pt x="406" y="21450"/>
                  </a:lnTo>
                  <a:lnTo>
                    <a:pt x="3924" y="23622"/>
                  </a:lnTo>
                  <a:lnTo>
                    <a:pt x="6235" y="23164"/>
                  </a:lnTo>
                  <a:lnTo>
                    <a:pt x="7670" y="21132"/>
                  </a:lnTo>
                  <a:lnTo>
                    <a:pt x="10363" y="17932"/>
                  </a:lnTo>
                  <a:lnTo>
                    <a:pt x="17462" y="12369"/>
                  </a:lnTo>
                  <a:lnTo>
                    <a:pt x="28409" y="9042"/>
                  </a:lnTo>
                  <a:lnTo>
                    <a:pt x="42672" y="12534"/>
                  </a:lnTo>
                  <a:lnTo>
                    <a:pt x="44386" y="13462"/>
                  </a:lnTo>
                  <a:lnTo>
                    <a:pt x="46621" y="12852"/>
                  </a:lnTo>
                  <a:lnTo>
                    <a:pt x="47891" y="11188"/>
                  </a:lnTo>
                  <a:lnTo>
                    <a:pt x="48133" y="10833"/>
                  </a:lnTo>
                  <a:lnTo>
                    <a:pt x="49314" y="8890"/>
                  </a:lnTo>
                  <a:close/>
                </a:path>
                <a:path w="168909" h="158115">
                  <a:moveTo>
                    <a:pt x="76555" y="72059"/>
                  </a:moveTo>
                  <a:lnTo>
                    <a:pt x="76288" y="69621"/>
                  </a:lnTo>
                  <a:lnTo>
                    <a:pt x="72910" y="67195"/>
                  </a:lnTo>
                  <a:lnTo>
                    <a:pt x="70485" y="67691"/>
                  </a:lnTo>
                  <a:lnTo>
                    <a:pt x="42570" y="103898"/>
                  </a:lnTo>
                  <a:lnTo>
                    <a:pt x="42252" y="104952"/>
                  </a:lnTo>
                  <a:lnTo>
                    <a:pt x="42519" y="107683"/>
                  </a:lnTo>
                  <a:lnTo>
                    <a:pt x="44221" y="115265"/>
                  </a:lnTo>
                  <a:lnTo>
                    <a:pt x="63436" y="118516"/>
                  </a:lnTo>
                  <a:lnTo>
                    <a:pt x="72491" y="119075"/>
                  </a:lnTo>
                  <a:lnTo>
                    <a:pt x="74472" y="117386"/>
                  </a:lnTo>
                  <a:lnTo>
                    <a:pt x="75057" y="113080"/>
                  </a:lnTo>
                  <a:lnTo>
                    <a:pt x="73799" y="111188"/>
                  </a:lnTo>
                  <a:lnTo>
                    <a:pt x="57048" y="110655"/>
                  </a:lnTo>
                  <a:lnTo>
                    <a:pt x="52349" y="107124"/>
                  </a:lnTo>
                  <a:lnTo>
                    <a:pt x="50850" y="105397"/>
                  </a:lnTo>
                  <a:lnTo>
                    <a:pt x="76555" y="72059"/>
                  </a:lnTo>
                  <a:close/>
                </a:path>
                <a:path w="168909" h="158115">
                  <a:moveTo>
                    <a:pt x="129082" y="110934"/>
                  </a:moveTo>
                  <a:lnTo>
                    <a:pt x="128079" y="108775"/>
                  </a:lnTo>
                  <a:lnTo>
                    <a:pt x="124040" y="107594"/>
                  </a:lnTo>
                  <a:lnTo>
                    <a:pt x="121754" y="108813"/>
                  </a:lnTo>
                  <a:lnTo>
                    <a:pt x="120929" y="110921"/>
                  </a:lnTo>
                  <a:lnTo>
                    <a:pt x="103797" y="136080"/>
                  </a:lnTo>
                  <a:lnTo>
                    <a:pt x="82664" y="147281"/>
                  </a:lnTo>
                  <a:lnTo>
                    <a:pt x="64376" y="149948"/>
                  </a:lnTo>
                  <a:lnTo>
                    <a:pt x="55765" y="149479"/>
                  </a:lnTo>
                  <a:lnTo>
                    <a:pt x="53657" y="149148"/>
                  </a:lnTo>
                  <a:lnTo>
                    <a:pt x="51511" y="150647"/>
                  </a:lnTo>
                  <a:lnTo>
                    <a:pt x="50431" y="154927"/>
                  </a:lnTo>
                  <a:lnTo>
                    <a:pt x="51714" y="156921"/>
                  </a:lnTo>
                  <a:lnTo>
                    <a:pt x="56489" y="157505"/>
                  </a:lnTo>
                  <a:lnTo>
                    <a:pt x="63334" y="157683"/>
                  </a:lnTo>
                  <a:lnTo>
                    <a:pt x="73240" y="156895"/>
                  </a:lnTo>
                  <a:lnTo>
                    <a:pt x="109016" y="141389"/>
                  </a:lnTo>
                  <a:lnTo>
                    <a:pt x="128295" y="113017"/>
                  </a:lnTo>
                  <a:lnTo>
                    <a:pt x="129082" y="110934"/>
                  </a:lnTo>
                  <a:close/>
                </a:path>
                <a:path w="168909" h="158115">
                  <a:moveTo>
                    <a:pt x="141439" y="51244"/>
                  </a:moveTo>
                  <a:lnTo>
                    <a:pt x="136055" y="45681"/>
                  </a:lnTo>
                  <a:lnTo>
                    <a:pt x="122301" y="46621"/>
                  </a:lnTo>
                  <a:lnTo>
                    <a:pt x="116535" y="52920"/>
                  </a:lnTo>
                  <a:lnTo>
                    <a:pt x="116065" y="67513"/>
                  </a:lnTo>
                  <a:lnTo>
                    <a:pt x="121450" y="73063"/>
                  </a:lnTo>
                  <a:lnTo>
                    <a:pt x="135204" y="72136"/>
                  </a:lnTo>
                  <a:lnTo>
                    <a:pt x="140970" y="65836"/>
                  </a:lnTo>
                  <a:lnTo>
                    <a:pt x="141439" y="51244"/>
                  </a:lnTo>
                  <a:close/>
                </a:path>
                <a:path w="168909" h="158115">
                  <a:moveTo>
                    <a:pt x="168541" y="23063"/>
                  </a:moveTo>
                  <a:lnTo>
                    <a:pt x="167868" y="21082"/>
                  </a:lnTo>
                  <a:lnTo>
                    <a:pt x="159715" y="7569"/>
                  </a:lnTo>
                  <a:lnTo>
                    <a:pt x="148805" y="1219"/>
                  </a:lnTo>
                  <a:lnTo>
                    <a:pt x="137464" y="0"/>
                  </a:lnTo>
                  <a:lnTo>
                    <a:pt x="127990" y="1866"/>
                  </a:lnTo>
                  <a:lnTo>
                    <a:pt x="125895" y="2628"/>
                  </a:lnTo>
                  <a:lnTo>
                    <a:pt x="124637" y="4889"/>
                  </a:lnTo>
                  <a:lnTo>
                    <a:pt x="125730" y="8940"/>
                  </a:lnTo>
                  <a:lnTo>
                    <a:pt x="127660" y="10007"/>
                  </a:lnTo>
                  <a:lnTo>
                    <a:pt x="130009" y="9220"/>
                  </a:lnTo>
                  <a:lnTo>
                    <a:pt x="133972" y="8255"/>
                  </a:lnTo>
                  <a:lnTo>
                    <a:pt x="142570" y="8089"/>
                  </a:lnTo>
                  <a:lnTo>
                    <a:pt x="152463" y="12242"/>
                  </a:lnTo>
                  <a:lnTo>
                    <a:pt x="160337" y="24206"/>
                  </a:lnTo>
                  <a:lnTo>
                    <a:pt x="160959" y="26073"/>
                  </a:lnTo>
                  <a:lnTo>
                    <a:pt x="162953" y="26987"/>
                  </a:lnTo>
                  <a:lnTo>
                    <a:pt x="167398" y="25374"/>
                  </a:lnTo>
                  <a:lnTo>
                    <a:pt x="168541" y="23063"/>
                  </a:lnTo>
                  <a:close/>
                </a:path>
              </a:pathLst>
            </a:custGeom>
            <a:solidFill>
              <a:srgbClr val="410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1108677" y="10855032"/>
              <a:ext cx="407428" cy="29879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1182397" y="10412927"/>
              <a:ext cx="349250" cy="408940"/>
            </a:xfrm>
            <a:custGeom>
              <a:avLst/>
              <a:gdLst/>
              <a:ahLst/>
              <a:cxnLst/>
              <a:rect l="l" t="t" r="r" b="b"/>
              <a:pathLst>
                <a:path w="349250" h="408940">
                  <a:moveTo>
                    <a:pt x="205568" y="0"/>
                  </a:moveTo>
                  <a:lnTo>
                    <a:pt x="166909" y="3913"/>
                  </a:lnTo>
                  <a:lnTo>
                    <a:pt x="128822" y="16300"/>
                  </a:lnTo>
                  <a:lnTo>
                    <a:pt x="93109" y="37074"/>
                  </a:lnTo>
                  <a:lnTo>
                    <a:pt x="61576" y="66147"/>
                  </a:lnTo>
                  <a:lnTo>
                    <a:pt x="37396" y="102531"/>
                  </a:lnTo>
                  <a:lnTo>
                    <a:pt x="18853" y="147457"/>
                  </a:lnTo>
                  <a:lnTo>
                    <a:pt x="6278" y="197445"/>
                  </a:lnTo>
                  <a:lnTo>
                    <a:pt x="0" y="249018"/>
                  </a:lnTo>
                  <a:lnTo>
                    <a:pt x="346" y="298696"/>
                  </a:lnTo>
                  <a:lnTo>
                    <a:pt x="7645" y="343001"/>
                  </a:lnTo>
                  <a:lnTo>
                    <a:pt x="22228" y="378455"/>
                  </a:lnTo>
                  <a:lnTo>
                    <a:pt x="44421" y="401579"/>
                  </a:lnTo>
                  <a:lnTo>
                    <a:pt x="74555" y="408894"/>
                  </a:lnTo>
                  <a:lnTo>
                    <a:pt x="67032" y="388171"/>
                  </a:lnTo>
                  <a:lnTo>
                    <a:pt x="60268" y="367781"/>
                  </a:lnTo>
                  <a:lnTo>
                    <a:pt x="55628" y="346729"/>
                  </a:lnTo>
                  <a:lnTo>
                    <a:pt x="54477" y="324020"/>
                  </a:lnTo>
                  <a:lnTo>
                    <a:pt x="60062" y="273912"/>
                  </a:lnTo>
                  <a:lnTo>
                    <a:pt x="74424" y="228829"/>
                  </a:lnTo>
                  <a:lnTo>
                    <a:pt x="100656" y="193674"/>
                  </a:lnTo>
                  <a:lnTo>
                    <a:pt x="141853" y="173347"/>
                  </a:lnTo>
                  <a:lnTo>
                    <a:pt x="163093" y="168357"/>
                  </a:lnTo>
                  <a:lnTo>
                    <a:pt x="183447" y="162691"/>
                  </a:lnTo>
                  <a:lnTo>
                    <a:pt x="203498" y="155451"/>
                  </a:lnTo>
                  <a:lnTo>
                    <a:pt x="223831" y="145738"/>
                  </a:lnTo>
                  <a:lnTo>
                    <a:pt x="228187" y="143363"/>
                  </a:lnTo>
                  <a:lnTo>
                    <a:pt x="235972" y="138295"/>
                  </a:lnTo>
                  <a:lnTo>
                    <a:pt x="230194" y="143553"/>
                  </a:lnTo>
                  <a:lnTo>
                    <a:pt x="250168" y="163694"/>
                  </a:lnTo>
                  <a:lnTo>
                    <a:pt x="270875" y="189505"/>
                  </a:lnTo>
                  <a:lnTo>
                    <a:pt x="294988" y="208358"/>
                  </a:lnTo>
                  <a:lnTo>
                    <a:pt x="325177" y="207625"/>
                  </a:lnTo>
                  <a:lnTo>
                    <a:pt x="342894" y="190021"/>
                  </a:lnTo>
                  <a:lnTo>
                    <a:pt x="349199" y="163303"/>
                  </a:lnTo>
                  <a:lnTo>
                    <a:pt x="348266" y="134492"/>
                  </a:lnTo>
                  <a:lnTo>
                    <a:pt x="329820" y="70839"/>
                  </a:lnTo>
                  <a:lnTo>
                    <a:pt x="306923" y="39981"/>
                  </a:lnTo>
                  <a:lnTo>
                    <a:pt x="242993" y="4648"/>
                  </a:lnTo>
                  <a:lnTo>
                    <a:pt x="205568" y="0"/>
                  </a:lnTo>
                  <a:close/>
                </a:path>
              </a:pathLst>
            </a:custGeom>
            <a:solidFill>
              <a:srgbClr val="4106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1442155" y="10371090"/>
              <a:ext cx="172472" cy="18047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5480050" y="2524522"/>
            <a:ext cx="268859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65" b="0">
                <a:solidFill>
                  <a:srgbClr val="000000"/>
                </a:solidFill>
                <a:latin typeface="Trebuchet MS"/>
                <a:cs typeface="Trebuchet MS"/>
              </a:rPr>
              <a:t>RECOMIENDA:</a:t>
            </a:r>
            <a:endParaRPr sz="3300">
              <a:latin typeface="Trebuchet MS"/>
              <a:cs typeface="Trebuchet MS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4526433" y="3263344"/>
          <a:ext cx="576580" cy="72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955"/>
                <a:gridCol w="352425"/>
              </a:tblGrid>
              <a:tr h="13361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70BB"/>
                      </a:solidFill>
                      <a:prstDash val="solid"/>
                    </a:lnL>
                    <a:lnR w="38100">
                      <a:solidFill>
                        <a:srgbClr val="0070BB"/>
                      </a:solidFill>
                      <a:prstDash val="solid"/>
                    </a:lnR>
                    <a:lnT w="38100">
                      <a:solidFill>
                        <a:srgbClr val="0070BB"/>
                      </a:solidFill>
                      <a:prstDash val="solid"/>
                    </a:lnT>
                    <a:lnB w="38100">
                      <a:solidFill>
                        <a:srgbClr val="0070B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84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70BB"/>
                      </a:solidFill>
                      <a:prstDash val="solid"/>
                    </a:lnL>
                    <a:lnR w="38100">
                      <a:solidFill>
                        <a:srgbClr val="0070BB"/>
                      </a:solidFill>
                      <a:prstDash val="solid"/>
                    </a:lnR>
                    <a:lnT w="38100">
                      <a:solidFill>
                        <a:srgbClr val="0070B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70BB"/>
                      </a:solidFill>
                      <a:prstDash val="solid"/>
                    </a:lnL>
                    <a:lnT w="38100">
                      <a:solidFill>
                        <a:srgbClr val="0070BB"/>
                      </a:solidFill>
                      <a:prstDash val="solid"/>
                    </a:lnT>
                    <a:lnB w="38100">
                      <a:solidFill>
                        <a:srgbClr val="0070BB"/>
                      </a:solidFill>
                      <a:prstDash val="solid"/>
                    </a:lnB>
                  </a:tcPr>
                </a:tc>
              </a:tr>
              <a:tr h="13362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70BB"/>
                      </a:solidFill>
                      <a:prstDash val="solid"/>
                    </a:lnL>
                    <a:lnR w="38100">
                      <a:solidFill>
                        <a:srgbClr val="0070BB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33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70BB"/>
                      </a:solidFill>
                      <a:prstDash val="solid"/>
                    </a:lnL>
                    <a:lnR w="38100">
                      <a:solidFill>
                        <a:srgbClr val="0070BB"/>
                      </a:solidFill>
                      <a:prstDash val="solid"/>
                    </a:lnR>
                    <a:lnB w="38100">
                      <a:solidFill>
                        <a:srgbClr val="0070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70BB"/>
                      </a:solidFill>
                      <a:prstDash val="solid"/>
                    </a:lnL>
                    <a:lnT w="38100">
                      <a:solidFill>
                        <a:srgbClr val="0070BB"/>
                      </a:solidFill>
                      <a:prstDash val="solid"/>
                    </a:lnT>
                    <a:lnB w="38100">
                      <a:solidFill>
                        <a:srgbClr val="0070BB"/>
                      </a:solidFill>
                      <a:prstDash val="solid"/>
                    </a:lnB>
                  </a:tcPr>
                </a:tc>
              </a:tr>
              <a:tr h="13361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70BB"/>
                      </a:solidFill>
                      <a:prstDash val="solid"/>
                    </a:lnL>
                    <a:lnR w="38100">
                      <a:solidFill>
                        <a:srgbClr val="0070BB"/>
                      </a:solidFill>
                      <a:prstDash val="solid"/>
                    </a:lnR>
                    <a:lnT w="38100">
                      <a:solidFill>
                        <a:srgbClr val="0070BB"/>
                      </a:solidFill>
                      <a:prstDash val="solid"/>
                    </a:lnT>
                    <a:lnB w="38100">
                      <a:solidFill>
                        <a:srgbClr val="0070B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62" name="object 62"/>
          <p:cNvGrpSpPr/>
          <p:nvPr/>
        </p:nvGrpSpPr>
        <p:grpSpPr>
          <a:xfrm>
            <a:off x="2645967" y="3251644"/>
            <a:ext cx="8424545" cy="744855"/>
            <a:chOff x="2645967" y="3251644"/>
            <a:chExt cx="8424545" cy="744855"/>
          </a:xfrm>
        </p:grpSpPr>
        <p:sp>
          <p:nvSpPr>
            <p:cNvPr id="63" name="object 63"/>
            <p:cNvSpPr/>
            <p:nvPr/>
          </p:nvSpPr>
          <p:spPr>
            <a:xfrm>
              <a:off x="2665017" y="3282392"/>
              <a:ext cx="685165" cy="687705"/>
            </a:xfrm>
            <a:custGeom>
              <a:avLst/>
              <a:gdLst/>
              <a:ahLst/>
              <a:cxnLst/>
              <a:rect l="l" t="t" r="r" b="b"/>
              <a:pathLst>
                <a:path w="685164" h="687704">
                  <a:moveTo>
                    <a:pt x="408673" y="687616"/>
                  </a:moveTo>
                  <a:lnTo>
                    <a:pt x="276021" y="687616"/>
                  </a:lnTo>
                  <a:lnTo>
                    <a:pt x="0" y="0"/>
                  </a:lnTo>
                  <a:lnTo>
                    <a:pt x="165811" y="0"/>
                  </a:lnTo>
                  <a:lnTo>
                    <a:pt x="344297" y="480847"/>
                  </a:lnTo>
                  <a:lnTo>
                    <a:pt x="522782" y="0"/>
                  </a:lnTo>
                  <a:lnTo>
                    <a:pt x="684695" y="0"/>
                  </a:lnTo>
                  <a:lnTo>
                    <a:pt x="408673" y="687616"/>
                  </a:lnTo>
                  <a:close/>
                </a:path>
              </a:pathLst>
            </a:custGeom>
            <a:ln w="38100">
              <a:solidFill>
                <a:srgbClr val="0070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3461880" y="3282391"/>
              <a:ext cx="150495" cy="683260"/>
            </a:xfrm>
            <a:custGeom>
              <a:avLst/>
              <a:gdLst/>
              <a:ahLst/>
              <a:cxnLst/>
              <a:rect l="l" t="t" r="r" b="b"/>
              <a:pathLst>
                <a:path w="150495" h="683260">
                  <a:moveTo>
                    <a:pt x="0" y="0"/>
                  </a:moveTo>
                  <a:lnTo>
                    <a:pt x="150202" y="0"/>
                  </a:lnTo>
                  <a:lnTo>
                    <a:pt x="150202" y="682739"/>
                  </a:lnTo>
                  <a:lnTo>
                    <a:pt x="0" y="68273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70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782763" y="3282392"/>
              <a:ext cx="629285" cy="683260"/>
            </a:xfrm>
            <a:custGeom>
              <a:avLst/>
              <a:gdLst/>
              <a:ahLst/>
              <a:cxnLst/>
              <a:rect l="l" t="t" r="r" b="b"/>
              <a:pathLst>
                <a:path w="629285" h="683260">
                  <a:moveTo>
                    <a:pt x="602767" y="475970"/>
                  </a:moveTo>
                  <a:lnTo>
                    <a:pt x="570942" y="534250"/>
                  </a:lnTo>
                  <a:lnTo>
                    <a:pt x="528154" y="584225"/>
                  </a:lnTo>
                  <a:lnTo>
                    <a:pt x="475233" y="625200"/>
                  </a:lnTo>
                  <a:lnTo>
                    <a:pt x="413054" y="656412"/>
                  </a:lnTo>
                  <a:lnTo>
                    <a:pt x="342952" y="676157"/>
                  </a:lnTo>
                  <a:lnTo>
                    <a:pt x="266268" y="682739"/>
                  </a:lnTo>
                  <a:lnTo>
                    <a:pt x="0" y="682739"/>
                  </a:lnTo>
                  <a:lnTo>
                    <a:pt x="0" y="0"/>
                  </a:lnTo>
                  <a:lnTo>
                    <a:pt x="266268" y="0"/>
                  </a:lnTo>
                  <a:lnTo>
                    <a:pt x="305432" y="1616"/>
                  </a:lnTo>
                  <a:lnTo>
                    <a:pt x="378826" y="14541"/>
                  </a:lnTo>
                  <a:lnTo>
                    <a:pt x="445301" y="40025"/>
                  </a:lnTo>
                  <a:lnTo>
                    <a:pt x="502851" y="75868"/>
                  </a:lnTo>
                  <a:lnTo>
                    <a:pt x="550919" y="121467"/>
                  </a:lnTo>
                  <a:lnTo>
                    <a:pt x="588224" y="175354"/>
                  </a:lnTo>
                  <a:lnTo>
                    <a:pt x="614285" y="236919"/>
                  </a:lnTo>
                  <a:lnTo>
                    <a:pt x="627449" y="303972"/>
                  </a:lnTo>
                  <a:lnTo>
                    <a:pt x="629094" y="339420"/>
                  </a:lnTo>
                  <a:lnTo>
                    <a:pt x="629094" y="341375"/>
                  </a:lnTo>
                  <a:lnTo>
                    <a:pt x="627449" y="376856"/>
                  </a:lnTo>
                  <a:lnTo>
                    <a:pt x="622512" y="411116"/>
                  </a:lnTo>
                  <a:lnTo>
                    <a:pt x="614285" y="444154"/>
                  </a:lnTo>
                  <a:lnTo>
                    <a:pt x="602767" y="475970"/>
                  </a:lnTo>
                  <a:close/>
                </a:path>
                <a:path w="629285" h="683260">
                  <a:moveTo>
                    <a:pt x="472058" y="341375"/>
                  </a:moveTo>
                  <a:lnTo>
                    <a:pt x="468285" y="298218"/>
                  </a:lnTo>
                  <a:lnTo>
                    <a:pt x="456958" y="258470"/>
                  </a:lnTo>
                  <a:lnTo>
                    <a:pt x="438904" y="223112"/>
                  </a:lnTo>
                  <a:lnTo>
                    <a:pt x="415010" y="193116"/>
                  </a:lnTo>
                  <a:lnTo>
                    <a:pt x="385376" y="168862"/>
                  </a:lnTo>
                  <a:lnTo>
                    <a:pt x="350151" y="150685"/>
                  </a:lnTo>
                  <a:lnTo>
                    <a:pt x="310157" y="139352"/>
                  </a:lnTo>
                  <a:lnTo>
                    <a:pt x="266268" y="135572"/>
                  </a:lnTo>
                  <a:lnTo>
                    <a:pt x="150202" y="135572"/>
                  </a:lnTo>
                  <a:lnTo>
                    <a:pt x="150202" y="547166"/>
                  </a:lnTo>
                  <a:lnTo>
                    <a:pt x="266268" y="547166"/>
                  </a:lnTo>
                  <a:lnTo>
                    <a:pt x="310157" y="543509"/>
                  </a:lnTo>
                  <a:lnTo>
                    <a:pt x="350151" y="532536"/>
                  </a:lnTo>
                  <a:lnTo>
                    <a:pt x="385376" y="514740"/>
                  </a:lnTo>
                  <a:lnTo>
                    <a:pt x="415010" y="490600"/>
                  </a:lnTo>
                  <a:lnTo>
                    <a:pt x="438904" y="460856"/>
                  </a:lnTo>
                  <a:lnTo>
                    <a:pt x="456958" y="426224"/>
                  </a:lnTo>
                  <a:lnTo>
                    <a:pt x="468285" y="386972"/>
                  </a:lnTo>
                  <a:lnTo>
                    <a:pt x="472058" y="343319"/>
                  </a:lnTo>
                  <a:lnTo>
                    <a:pt x="472058" y="341375"/>
                  </a:lnTo>
                  <a:close/>
                </a:path>
              </a:pathLst>
            </a:custGeom>
            <a:ln w="38100">
              <a:solidFill>
                <a:srgbClr val="0070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168729" y="3270694"/>
              <a:ext cx="725805" cy="706755"/>
            </a:xfrm>
            <a:custGeom>
              <a:avLst/>
              <a:gdLst/>
              <a:ahLst/>
              <a:cxnLst/>
              <a:rect l="l" t="t" r="r" b="b"/>
              <a:pathLst>
                <a:path w="725804" h="706754">
                  <a:moveTo>
                    <a:pt x="698347" y="490105"/>
                  </a:moveTo>
                  <a:lnTo>
                    <a:pt x="665791" y="550089"/>
                  </a:lnTo>
                  <a:lnTo>
                    <a:pt x="622757" y="602272"/>
                  </a:lnTo>
                  <a:lnTo>
                    <a:pt x="569841" y="645428"/>
                  </a:lnTo>
                  <a:lnTo>
                    <a:pt x="507657" y="678345"/>
                  </a:lnTo>
                  <a:lnTo>
                    <a:pt x="437800" y="699193"/>
                  </a:lnTo>
                  <a:lnTo>
                    <a:pt x="361848" y="706145"/>
                  </a:lnTo>
                  <a:lnTo>
                    <a:pt x="323139" y="704407"/>
                  </a:lnTo>
                  <a:lnTo>
                    <a:pt x="250473" y="690505"/>
                  </a:lnTo>
                  <a:lnTo>
                    <a:pt x="184486" y="663230"/>
                  </a:lnTo>
                  <a:lnTo>
                    <a:pt x="127187" y="625686"/>
                  </a:lnTo>
                  <a:lnTo>
                    <a:pt x="79120" y="578561"/>
                  </a:lnTo>
                  <a:lnTo>
                    <a:pt x="41568" y="522964"/>
                  </a:lnTo>
                  <a:lnTo>
                    <a:pt x="15082" y="459541"/>
                  </a:lnTo>
                  <a:lnTo>
                    <a:pt x="1674" y="391014"/>
                  </a:lnTo>
                  <a:lnTo>
                    <a:pt x="0" y="355015"/>
                  </a:lnTo>
                  <a:lnTo>
                    <a:pt x="0" y="353072"/>
                  </a:lnTo>
                  <a:lnTo>
                    <a:pt x="6823" y="282235"/>
                  </a:lnTo>
                  <a:lnTo>
                    <a:pt x="27304" y="216027"/>
                  </a:lnTo>
                  <a:lnTo>
                    <a:pt x="59856" y="156052"/>
                  </a:lnTo>
                  <a:lnTo>
                    <a:pt x="102895" y="103860"/>
                  </a:lnTo>
                  <a:lnTo>
                    <a:pt x="155805" y="60709"/>
                  </a:lnTo>
                  <a:lnTo>
                    <a:pt x="217982" y="27787"/>
                  </a:lnTo>
                  <a:lnTo>
                    <a:pt x="287845" y="6945"/>
                  </a:lnTo>
                  <a:lnTo>
                    <a:pt x="363804" y="0"/>
                  </a:lnTo>
                  <a:lnTo>
                    <a:pt x="402511" y="1736"/>
                  </a:lnTo>
                  <a:lnTo>
                    <a:pt x="475173" y="15628"/>
                  </a:lnTo>
                  <a:lnTo>
                    <a:pt x="541160" y="42911"/>
                  </a:lnTo>
                  <a:lnTo>
                    <a:pt x="598462" y="80463"/>
                  </a:lnTo>
                  <a:lnTo>
                    <a:pt x="646529" y="127589"/>
                  </a:lnTo>
                  <a:lnTo>
                    <a:pt x="684072" y="183182"/>
                  </a:lnTo>
                  <a:lnTo>
                    <a:pt x="710565" y="246607"/>
                  </a:lnTo>
                  <a:lnTo>
                    <a:pt x="723976" y="315121"/>
                  </a:lnTo>
                  <a:lnTo>
                    <a:pt x="725652" y="351116"/>
                  </a:lnTo>
                  <a:lnTo>
                    <a:pt x="725652" y="353072"/>
                  </a:lnTo>
                  <a:lnTo>
                    <a:pt x="723945" y="389069"/>
                  </a:lnTo>
                  <a:lnTo>
                    <a:pt x="718824" y="423908"/>
                  </a:lnTo>
                  <a:lnTo>
                    <a:pt x="710291" y="457587"/>
                  </a:lnTo>
                  <a:lnTo>
                    <a:pt x="698347" y="490105"/>
                  </a:lnTo>
                  <a:close/>
                </a:path>
                <a:path w="725804" h="706754">
                  <a:moveTo>
                    <a:pt x="568629" y="353072"/>
                  </a:moveTo>
                  <a:lnTo>
                    <a:pt x="564843" y="310400"/>
                  </a:lnTo>
                  <a:lnTo>
                    <a:pt x="553504" y="270167"/>
                  </a:lnTo>
                  <a:lnTo>
                    <a:pt x="535214" y="233595"/>
                  </a:lnTo>
                  <a:lnTo>
                    <a:pt x="510590" y="201891"/>
                  </a:lnTo>
                  <a:lnTo>
                    <a:pt x="480234" y="175679"/>
                  </a:lnTo>
                  <a:lnTo>
                    <a:pt x="444753" y="155562"/>
                  </a:lnTo>
                  <a:lnTo>
                    <a:pt x="405001" y="142765"/>
                  </a:lnTo>
                  <a:lnTo>
                    <a:pt x="361848" y="138493"/>
                  </a:lnTo>
                  <a:lnTo>
                    <a:pt x="339441" y="139531"/>
                  </a:lnTo>
                  <a:lnTo>
                    <a:pt x="297745" y="147826"/>
                  </a:lnTo>
                  <a:lnTo>
                    <a:pt x="260350" y="164164"/>
                  </a:lnTo>
                  <a:lnTo>
                    <a:pt x="228164" y="187078"/>
                  </a:lnTo>
                  <a:lnTo>
                    <a:pt x="201398" y="216123"/>
                  </a:lnTo>
                  <a:lnTo>
                    <a:pt x="180433" y="250012"/>
                  </a:lnTo>
                  <a:lnTo>
                    <a:pt x="165525" y="288301"/>
                  </a:lnTo>
                  <a:lnTo>
                    <a:pt x="157966" y="329508"/>
                  </a:lnTo>
                  <a:lnTo>
                    <a:pt x="157022" y="351116"/>
                  </a:lnTo>
                  <a:lnTo>
                    <a:pt x="157022" y="353072"/>
                  </a:lnTo>
                  <a:lnTo>
                    <a:pt x="160799" y="395744"/>
                  </a:lnTo>
                  <a:lnTo>
                    <a:pt x="172148" y="435978"/>
                  </a:lnTo>
                  <a:lnTo>
                    <a:pt x="190433" y="472554"/>
                  </a:lnTo>
                  <a:lnTo>
                    <a:pt x="215061" y="504253"/>
                  </a:lnTo>
                  <a:lnTo>
                    <a:pt x="245294" y="530461"/>
                  </a:lnTo>
                  <a:lnTo>
                    <a:pt x="280403" y="550583"/>
                  </a:lnTo>
                  <a:lnTo>
                    <a:pt x="320022" y="563378"/>
                  </a:lnTo>
                  <a:lnTo>
                    <a:pt x="363804" y="567639"/>
                  </a:lnTo>
                  <a:lnTo>
                    <a:pt x="385803" y="566605"/>
                  </a:lnTo>
                  <a:lnTo>
                    <a:pt x="427260" y="558321"/>
                  </a:lnTo>
                  <a:lnTo>
                    <a:pt x="465027" y="541985"/>
                  </a:lnTo>
                  <a:lnTo>
                    <a:pt x="497451" y="519063"/>
                  </a:lnTo>
                  <a:lnTo>
                    <a:pt x="524241" y="490011"/>
                  </a:lnTo>
                  <a:lnTo>
                    <a:pt x="545210" y="456125"/>
                  </a:lnTo>
                  <a:lnTo>
                    <a:pt x="560116" y="417841"/>
                  </a:lnTo>
                  <a:lnTo>
                    <a:pt x="567682" y="376627"/>
                  </a:lnTo>
                  <a:lnTo>
                    <a:pt x="568629" y="355015"/>
                  </a:lnTo>
                  <a:lnTo>
                    <a:pt x="568629" y="353072"/>
                  </a:lnTo>
                  <a:close/>
                </a:path>
              </a:pathLst>
            </a:custGeom>
            <a:ln w="38100">
              <a:solidFill>
                <a:srgbClr val="0070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027997" y="3282395"/>
              <a:ext cx="490855" cy="683260"/>
            </a:xfrm>
            <a:custGeom>
              <a:avLst/>
              <a:gdLst/>
              <a:ahLst/>
              <a:cxnLst/>
              <a:rect l="l" t="t" r="r" b="b"/>
              <a:pathLst>
                <a:path w="490854" h="683260">
                  <a:moveTo>
                    <a:pt x="0" y="682739"/>
                  </a:moveTo>
                  <a:lnTo>
                    <a:pt x="0" y="0"/>
                  </a:lnTo>
                  <a:lnTo>
                    <a:pt x="150202" y="0"/>
                  </a:lnTo>
                  <a:lnTo>
                    <a:pt x="150202" y="547166"/>
                  </a:lnTo>
                  <a:lnTo>
                    <a:pt x="490601" y="547166"/>
                  </a:lnTo>
                  <a:lnTo>
                    <a:pt x="490601" y="682739"/>
                  </a:lnTo>
                  <a:lnTo>
                    <a:pt x="0" y="682739"/>
                  </a:lnTo>
                  <a:close/>
                </a:path>
              </a:pathLst>
            </a:custGeom>
            <a:ln w="38100">
              <a:solidFill>
                <a:srgbClr val="0070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631731" y="3282395"/>
              <a:ext cx="490855" cy="683260"/>
            </a:xfrm>
            <a:custGeom>
              <a:avLst/>
              <a:gdLst/>
              <a:ahLst/>
              <a:cxnLst/>
              <a:rect l="l" t="t" r="r" b="b"/>
              <a:pathLst>
                <a:path w="490854" h="683260">
                  <a:moveTo>
                    <a:pt x="0" y="682739"/>
                  </a:moveTo>
                  <a:lnTo>
                    <a:pt x="0" y="0"/>
                  </a:lnTo>
                  <a:lnTo>
                    <a:pt x="150202" y="0"/>
                  </a:lnTo>
                  <a:lnTo>
                    <a:pt x="150202" y="547166"/>
                  </a:lnTo>
                  <a:lnTo>
                    <a:pt x="490601" y="547166"/>
                  </a:lnTo>
                  <a:lnTo>
                    <a:pt x="490601" y="682739"/>
                  </a:lnTo>
                  <a:lnTo>
                    <a:pt x="0" y="682739"/>
                  </a:lnTo>
                  <a:close/>
                </a:path>
              </a:pathLst>
            </a:custGeom>
            <a:ln w="38100">
              <a:solidFill>
                <a:srgbClr val="0070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176927" y="3277518"/>
              <a:ext cx="723900" cy="687705"/>
            </a:xfrm>
            <a:custGeom>
              <a:avLst/>
              <a:gdLst/>
              <a:ahLst/>
              <a:cxnLst/>
              <a:rect l="l" t="t" r="r" b="b"/>
              <a:pathLst>
                <a:path w="723900" h="687704">
                  <a:moveTo>
                    <a:pt x="566674" y="687616"/>
                  </a:moveTo>
                  <a:lnTo>
                    <a:pt x="504253" y="534479"/>
                  </a:lnTo>
                  <a:lnTo>
                    <a:pt x="215557" y="534479"/>
                  </a:lnTo>
                  <a:lnTo>
                    <a:pt x="153123" y="687616"/>
                  </a:lnTo>
                  <a:lnTo>
                    <a:pt x="0" y="687616"/>
                  </a:lnTo>
                  <a:lnTo>
                    <a:pt x="292608" y="0"/>
                  </a:lnTo>
                  <a:lnTo>
                    <a:pt x="431101" y="0"/>
                  </a:lnTo>
                  <a:lnTo>
                    <a:pt x="723709" y="687616"/>
                  </a:lnTo>
                  <a:lnTo>
                    <a:pt x="566674" y="687616"/>
                  </a:lnTo>
                  <a:close/>
                </a:path>
                <a:path w="723900" h="687704">
                  <a:moveTo>
                    <a:pt x="359905" y="180428"/>
                  </a:moveTo>
                  <a:lnTo>
                    <a:pt x="269201" y="401840"/>
                  </a:lnTo>
                  <a:lnTo>
                    <a:pt x="450608" y="401840"/>
                  </a:lnTo>
                  <a:lnTo>
                    <a:pt x="359905" y="180428"/>
                  </a:lnTo>
                  <a:close/>
                </a:path>
              </a:pathLst>
            </a:custGeom>
            <a:ln w="38100">
              <a:solidFill>
                <a:srgbClr val="0070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005972" y="3282395"/>
              <a:ext cx="683260" cy="683260"/>
            </a:xfrm>
            <a:custGeom>
              <a:avLst/>
              <a:gdLst/>
              <a:ahLst/>
              <a:cxnLst/>
              <a:rect l="l" t="t" r="r" b="b"/>
              <a:pathLst>
                <a:path w="683259" h="683260">
                  <a:moveTo>
                    <a:pt x="534492" y="682739"/>
                  </a:moveTo>
                  <a:lnTo>
                    <a:pt x="534492" y="237007"/>
                  </a:lnTo>
                  <a:lnTo>
                    <a:pt x="342341" y="528637"/>
                  </a:lnTo>
                  <a:lnTo>
                    <a:pt x="338442" y="528637"/>
                  </a:lnTo>
                  <a:lnTo>
                    <a:pt x="148259" y="239928"/>
                  </a:lnTo>
                  <a:lnTo>
                    <a:pt x="148259" y="682739"/>
                  </a:lnTo>
                  <a:lnTo>
                    <a:pt x="0" y="682739"/>
                  </a:lnTo>
                  <a:lnTo>
                    <a:pt x="0" y="0"/>
                  </a:lnTo>
                  <a:lnTo>
                    <a:pt x="161912" y="0"/>
                  </a:lnTo>
                  <a:lnTo>
                    <a:pt x="341376" y="288696"/>
                  </a:lnTo>
                  <a:lnTo>
                    <a:pt x="520839" y="0"/>
                  </a:lnTo>
                  <a:lnTo>
                    <a:pt x="682739" y="0"/>
                  </a:lnTo>
                  <a:lnTo>
                    <a:pt x="682739" y="682739"/>
                  </a:lnTo>
                  <a:lnTo>
                    <a:pt x="534492" y="682739"/>
                  </a:lnTo>
                  <a:close/>
                </a:path>
              </a:pathLst>
            </a:custGeom>
            <a:ln w="38100">
              <a:solidFill>
                <a:srgbClr val="0070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8794045" y="3277518"/>
              <a:ext cx="723900" cy="687705"/>
            </a:xfrm>
            <a:custGeom>
              <a:avLst/>
              <a:gdLst/>
              <a:ahLst/>
              <a:cxnLst/>
              <a:rect l="l" t="t" r="r" b="b"/>
              <a:pathLst>
                <a:path w="723900" h="687704">
                  <a:moveTo>
                    <a:pt x="566674" y="687616"/>
                  </a:moveTo>
                  <a:lnTo>
                    <a:pt x="504253" y="534479"/>
                  </a:lnTo>
                  <a:lnTo>
                    <a:pt x="215557" y="534479"/>
                  </a:lnTo>
                  <a:lnTo>
                    <a:pt x="153123" y="687616"/>
                  </a:lnTo>
                  <a:lnTo>
                    <a:pt x="0" y="687616"/>
                  </a:lnTo>
                  <a:lnTo>
                    <a:pt x="292608" y="0"/>
                  </a:lnTo>
                  <a:lnTo>
                    <a:pt x="431101" y="0"/>
                  </a:lnTo>
                  <a:lnTo>
                    <a:pt x="723709" y="687616"/>
                  </a:lnTo>
                  <a:lnTo>
                    <a:pt x="566674" y="687616"/>
                  </a:lnTo>
                  <a:close/>
                </a:path>
                <a:path w="723900" h="687704">
                  <a:moveTo>
                    <a:pt x="359905" y="180428"/>
                  </a:moveTo>
                  <a:lnTo>
                    <a:pt x="269201" y="401840"/>
                  </a:lnTo>
                  <a:lnTo>
                    <a:pt x="450608" y="401840"/>
                  </a:lnTo>
                  <a:lnTo>
                    <a:pt x="359905" y="180428"/>
                  </a:lnTo>
                  <a:close/>
                </a:path>
              </a:pathLst>
            </a:custGeom>
            <a:ln w="38100">
              <a:solidFill>
                <a:srgbClr val="0070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9623088" y="3282392"/>
              <a:ext cx="629285" cy="683260"/>
            </a:xfrm>
            <a:custGeom>
              <a:avLst/>
              <a:gdLst/>
              <a:ahLst/>
              <a:cxnLst/>
              <a:rect l="l" t="t" r="r" b="b"/>
              <a:pathLst>
                <a:path w="629284" h="683260">
                  <a:moveTo>
                    <a:pt x="602767" y="475970"/>
                  </a:moveTo>
                  <a:lnTo>
                    <a:pt x="570942" y="534250"/>
                  </a:lnTo>
                  <a:lnTo>
                    <a:pt x="528154" y="584225"/>
                  </a:lnTo>
                  <a:lnTo>
                    <a:pt x="475229" y="625200"/>
                  </a:lnTo>
                  <a:lnTo>
                    <a:pt x="413054" y="656412"/>
                  </a:lnTo>
                  <a:lnTo>
                    <a:pt x="342952" y="676157"/>
                  </a:lnTo>
                  <a:lnTo>
                    <a:pt x="266268" y="682739"/>
                  </a:lnTo>
                  <a:lnTo>
                    <a:pt x="0" y="682739"/>
                  </a:lnTo>
                  <a:lnTo>
                    <a:pt x="0" y="0"/>
                  </a:lnTo>
                  <a:lnTo>
                    <a:pt x="266268" y="0"/>
                  </a:lnTo>
                  <a:lnTo>
                    <a:pt x="305432" y="1616"/>
                  </a:lnTo>
                  <a:lnTo>
                    <a:pt x="378826" y="14541"/>
                  </a:lnTo>
                  <a:lnTo>
                    <a:pt x="445296" y="40025"/>
                  </a:lnTo>
                  <a:lnTo>
                    <a:pt x="502849" y="75868"/>
                  </a:lnTo>
                  <a:lnTo>
                    <a:pt x="550919" y="121467"/>
                  </a:lnTo>
                  <a:lnTo>
                    <a:pt x="588224" y="175354"/>
                  </a:lnTo>
                  <a:lnTo>
                    <a:pt x="614285" y="236919"/>
                  </a:lnTo>
                  <a:lnTo>
                    <a:pt x="627449" y="303972"/>
                  </a:lnTo>
                  <a:lnTo>
                    <a:pt x="629094" y="339420"/>
                  </a:lnTo>
                  <a:lnTo>
                    <a:pt x="629094" y="341375"/>
                  </a:lnTo>
                  <a:lnTo>
                    <a:pt x="627449" y="376856"/>
                  </a:lnTo>
                  <a:lnTo>
                    <a:pt x="622512" y="411116"/>
                  </a:lnTo>
                  <a:lnTo>
                    <a:pt x="614285" y="444154"/>
                  </a:lnTo>
                  <a:lnTo>
                    <a:pt x="602767" y="475970"/>
                  </a:lnTo>
                  <a:close/>
                </a:path>
                <a:path w="629284" h="683260">
                  <a:moveTo>
                    <a:pt x="472071" y="341375"/>
                  </a:moveTo>
                  <a:lnTo>
                    <a:pt x="468291" y="298218"/>
                  </a:lnTo>
                  <a:lnTo>
                    <a:pt x="456958" y="258470"/>
                  </a:lnTo>
                  <a:lnTo>
                    <a:pt x="438904" y="223112"/>
                  </a:lnTo>
                  <a:lnTo>
                    <a:pt x="415010" y="193116"/>
                  </a:lnTo>
                  <a:lnTo>
                    <a:pt x="385379" y="168862"/>
                  </a:lnTo>
                  <a:lnTo>
                    <a:pt x="350138" y="150685"/>
                  </a:lnTo>
                  <a:lnTo>
                    <a:pt x="310156" y="139352"/>
                  </a:lnTo>
                  <a:lnTo>
                    <a:pt x="266268" y="135572"/>
                  </a:lnTo>
                  <a:lnTo>
                    <a:pt x="150202" y="135572"/>
                  </a:lnTo>
                  <a:lnTo>
                    <a:pt x="150202" y="547166"/>
                  </a:lnTo>
                  <a:lnTo>
                    <a:pt x="266268" y="547166"/>
                  </a:lnTo>
                  <a:lnTo>
                    <a:pt x="310156" y="543509"/>
                  </a:lnTo>
                  <a:lnTo>
                    <a:pt x="350138" y="532536"/>
                  </a:lnTo>
                  <a:lnTo>
                    <a:pt x="385379" y="514740"/>
                  </a:lnTo>
                  <a:lnTo>
                    <a:pt x="415010" y="490600"/>
                  </a:lnTo>
                  <a:lnTo>
                    <a:pt x="438904" y="460856"/>
                  </a:lnTo>
                  <a:lnTo>
                    <a:pt x="456958" y="426224"/>
                  </a:lnTo>
                  <a:lnTo>
                    <a:pt x="468291" y="386972"/>
                  </a:lnTo>
                  <a:lnTo>
                    <a:pt x="472071" y="343319"/>
                  </a:lnTo>
                  <a:lnTo>
                    <a:pt x="472071" y="341375"/>
                  </a:lnTo>
                  <a:close/>
                </a:path>
              </a:pathLst>
            </a:custGeom>
            <a:ln w="38100">
              <a:solidFill>
                <a:srgbClr val="0070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0327284" y="3277518"/>
              <a:ext cx="723900" cy="687705"/>
            </a:xfrm>
            <a:custGeom>
              <a:avLst/>
              <a:gdLst/>
              <a:ahLst/>
              <a:cxnLst/>
              <a:rect l="l" t="t" r="r" b="b"/>
              <a:pathLst>
                <a:path w="723900" h="687704">
                  <a:moveTo>
                    <a:pt x="566674" y="687616"/>
                  </a:moveTo>
                  <a:lnTo>
                    <a:pt x="504253" y="534479"/>
                  </a:lnTo>
                  <a:lnTo>
                    <a:pt x="215557" y="534479"/>
                  </a:lnTo>
                  <a:lnTo>
                    <a:pt x="153123" y="687616"/>
                  </a:lnTo>
                  <a:lnTo>
                    <a:pt x="0" y="687616"/>
                  </a:lnTo>
                  <a:lnTo>
                    <a:pt x="292608" y="0"/>
                  </a:lnTo>
                  <a:lnTo>
                    <a:pt x="431101" y="0"/>
                  </a:lnTo>
                  <a:lnTo>
                    <a:pt x="723709" y="687616"/>
                  </a:lnTo>
                  <a:lnTo>
                    <a:pt x="566674" y="687616"/>
                  </a:lnTo>
                  <a:close/>
                </a:path>
                <a:path w="723900" h="687704">
                  <a:moveTo>
                    <a:pt x="359905" y="180428"/>
                  </a:moveTo>
                  <a:lnTo>
                    <a:pt x="269201" y="401840"/>
                  </a:lnTo>
                  <a:lnTo>
                    <a:pt x="450608" y="401840"/>
                  </a:lnTo>
                  <a:lnTo>
                    <a:pt x="359905" y="180428"/>
                  </a:lnTo>
                  <a:close/>
                </a:path>
              </a:pathLst>
            </a:custGeom>
            <a:ln w="38100">
              <a:solidFill>
                <a:srgbClr val="0070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2032000" y="4015378"/>
            <a:ext cx="9573895" cy="741489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4699635">
              <a:lnSpc>
                <a:spcPts val="5540"/>
              </a:lnSpc>
              <a:spcBef>
                <a:spcPts val="115"/>
              </a:spcBef>
            </a:pPr>
            <a:r>
              <a:rPr dirty="0" sz="4850" spc="-110" b="1">
                <a:solidFill>
                  <a:srgbClr val="0070BB"/>
                </a:solidFill>
                <a:latin typeface="Tahoma"/>
                <a:cs typeface="Tahoma"/>
              </a:rPr>
              <a:t>-</a:t>
            </a:r>
            <a:endParaRPr sz="4850">
              <a:latin typeface="Tahoma"/>
              <a:cs typeface="Tahoma"/>
            </a:endParaRPr>
          </a:p>
          <a:p>
            <a:pPr marL="1455420" marR="1369060" indent="637540">
              <a:lnSpc>
                <a:spcPts val="5390"/>
              </a:lnSpc>
              <a:spcBef>
                <a:spcPts val="254"/>
              </a:spcBef>
            </a:pPr>
            <a:r>
              <a:rPr dirty="0" sz="4850" spc="105" b="1">
                <a:solidFill>
                  <a:srgbClr val="0070BB"/>
                </a:solidFill>
                <a:latin typeface="Tahoma"/>
                <a:cs typeface="Tahoma"/>
              </a:rPr>
              <a:t>La </a:t>
            </a:r>
            <a:r>
              <a:rPr dirty="0" sz="4850" spc="-5" b="1">
                <a:solidFill>
                  <a:srgbClr val="0070BB"/>
                </a:solidFill>
                <a:latin typeface="Tahoma"/>
                <a:cs typeface="Tahoma"/>
              </a:rPr>
              <a:t>mejor </a:t>
            </a:r>
            <a:r>
              <a:rPr dirty="0" sz="4850" spc="-20" b="1">
                <a:solidFill>
                  <a:srgbClr val="0070BB"/>
                </a:solidFill>
                <a:latin typeface="Tahoma"/>
                <a:cs typeface="Tahoma"/>
              </a:rPr>
              <a:t>manera  </a:t>
            </a:r>
            <a:r>
              <a:rPr dirty="0" sz="4850" spc="165" b="1">
                <a:solidFill>
                  <a:srgbClr val="0070BB"/>
                </a:solidFill>
                <a:latin typeface="Tahoma"/>
                <a:cs typeface="Tahoma"/>
              </a:rPr>
              <a:t>de </a:t>
            </a:r>
            <a:r>
              <a:rPr dirty="0" sz="4850" spc="20" b="1">
                <a:solidFill>
                  <a:srgbClr val="0070BB"/>
                </a:solidFill>
                <a:latin typeface="Tahoma"/>
                <a:cs typeface="Tahoma"/>
              </a:rPr>
              <a:t>seguir</a:t>
            </a:r>
            <a:r>
              <a:rPr dirty="0" sz="4850" spc="-125" b="1">
                <a:solidFill>
                  <a:srgbClr val="0070BB"/>
                </a:solidFill>
                <a:latin typeface="Tahoma"/>
                <a:cs typeface="Tahoma"/>
              </a:rPr>
              <a:t> </a:t>
            </a:r>
            <a:r>
              <a:rPr dirty="0" sz="4850" spc="105" b="1">
                <a:solidFill>
                  <a:srgbClr val="0070BB"/>
                </a:solidFill>
                <a:latin typeface="Tahoma"/>
                <a:cs typeface="Tahoma"/>
              </a:rPr>
              <a:t>conectados</a:t>
            </a:r>
            <a:endParaRPr sz="4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3300" spc="-5">
                <a:latin typeface="Trebuchet MS"/>
                <a:cs typeface="Trebuchet MS"/>
              </a:rPr>
              <a:t>Los </a:t>
            </a:r>
            <a:r>
              <a:rPr dirty="0" sz="3300" spc="100">
                <a:latin typeface="Trebuchet MS"/>
                <a:cs typeface="Trebuchet MS"/>
              </a:rPr>
              <a:t>gestos </a:t>
            </a:r>
            <a:r>
              <a:rPr dirty="0" sz="3300" spc="-10">
                <a:latin typeface="Trebuchet MS"/>
                <a:cs typeface="Trebuchet MS"/>
              </a:rPr>
              <a:t>y </a:t>
            </a:r>
            <a:r>
              <a:rPr dirty="0" sz="3300" spc="15">
                <a:latin typeface="Trebuchet MS"/>
                <a:cs typeface="Trebuchet MS"/>
              </a:rPr>
              <a:t>las miradas </a:t>
            </a:r>
            <a:r>
              <a:rPr dirty="0" sz="3300" spc="55">
                <a:latin typeface="Trebuchet MS"/>
                <a:cs typeface="Trebuchet MS"/>
              </a:rPr>
              <a:t>son </a:t>
            </a:r>
            <a:r>
              <a:rPr dirty="0" sz="3300" spc="-60">
                <a:latin typeface="Trebuchet MS"/>
                <a:cs typeface="Trebuchet MS"/>
              </a:rPr>
              <a:t>un </a:t>
            </a:r>
            <a:r>
              <a:rPr dirty="0" sz="3300" spc="160">
                <a:latin typeface="Trebuchet MS"/>
                <a:cs typeface="Trebuchet MS"/>
              </a:rPr>
              <a:t>aspecto  </a:t>
            </a:r>
            <a:r>
              <a:rPr dirty="0" sz="3300" spc="-35">
                <a:latin typeface="Trebuchet MS"/>
                <a:cs typeface="Trebuchet MS"/>
              </a:rPr>
              <a:t>fundamental </a:t>
            </a:r>
            <a:r>
              <a:rPr dirty="0" sz="3300" spc="5">
                <a:latin typeface="Trebuchet MS"/>
                <a:cs typeface="Trebuchet MS"/>
              </a:rPr>
              <a:t>en </a:t>
            </a:r>
            <a:r>
              <a:rPr dirty="0" sz="3300" spc="50">
                <a:latin typeface="Trebuchet MS"/>
                <a:cs typeface="Trebuchet MS"/>
              </a:rPr>
              <a:t>la </a:t>
            </a:r>
            <a:r>
              <a:rPr dirty="0" sz="3300" spc="45">
                <a:latin typeface="Trebuchet MS"/>
                <a:cs typeface="Trebuchet MS"/>
              </a:rPr>
              <a:t>comunicación </a:t>
            </a:r>
            <a:r>
              <a:rPr dirty="0" sz="3300" spc="-75">
                <a:latin typeface="Trebuchet MS"/>
                <a:cs typeface="Trebuchet MS"/>
              </a:rPr>
              <a:t>humana,  </a:t>
            </a:r>
            <a:r>
              <a:rPr dirty="0" sz="3300" spc="95">
                <a:latin typeface="Trebuchet MS"/>
                <a:cs typeface="Trebuchet MS"/>
              </a:rPr>
              <a:t>generan </a:t>
            </a:r>
            <a:r>
              <a:rPr dirty="0" sz="3300" spc="45">
                <a:latin typeface="Trebuchet MS"/>
                <a:cs typeface="Trebuchet MS"/>
              </a:rPr>
              <a:t>empatía </a:t>
            </a:r>
            <a:r>
              <a:rPr dirty="0" sz="3300" spc="-10">
                <a:latin typeface="Trebuchet MS"/>
                <a:cs typeface="Trebuchet MS"/>
              </a:rPr>
              <a:t>y </a:t>
            </a:r>
            <a:r>
              <a:rPr dirty="0" sz="3300" spc="35">
                <a:latin typeface="Trebuchet MS"/>
                <a:cs typeface="Trebuchet MS"/>
              </a:rPr>
              <a:t>conexión </a:t>
            </a:r>
            <a:r>
              <a:rPr dirty="0" sz="3300" spc="-15">
                <a:latin typeface="Trebuchet MS"/>
                <a:cs typeface="Trebuchet MS"/>
              </a:rPr>
              <a:t>profunda. </a:t>
            </a:r>
            <a:r>
              <a:rPr dirty="0" sz="3300" spc="-5">
                <a:latin typeface="Trebuchet MS"/>
                <a:cs typeface="Trebuchet MS"/>
              </a:rPr>
              <a:t>Utilizando  </a:t>
            </a:r>
            <a:r>
              <a:rPr dirty="0" sz="3300" spc="-20">
                <a:latin typeface="Trebuchet MS"/>
                <a:cs typeface="Trebuchet MS"/>
              </a:rPr>
              <a:t>este </a:t>
            </a:r>
            <a:r>
              <a:rPr dirty="0" sz="3300" spc="25">
                <a:latin typeface="Trebuchet MS"/>
                <a:cs typeface="Trebuchet MS"/>
              </a:rPr>
              <a:t>tipo </a:t>
            </a:r>
            <a:r>
              <a:rPr dirty="0" sz="3300" spc="220">
                <a:latin typeface="Trebuchet MS"/>
                <a:cs typeface="Trebuchet MS"/>
              </a:rPr>
              <a:t>de </a:t>
            </a:r>
            <a:r>
              <a:rPr dirty="0" sz="3300">
                <a:latin typeface="Trebuchet MS"/>
                <a:cs typeface="Trebuchet MS"/>
              </a:rPr>
              <a:t>servicio podemos, </a:t>
            </a:r>
            <a:r>
              <a:rPr dirty="0" sz="3300" spc="120">
                <a:latin typeface="Trebuchet MS"/>
                <a:cs typeface="Trebuchet MS"/>
              </a:rPr>
              <a:t>estando </a:t>
            </a:r>
            <a:r>
              <a:rPr dirty="0" sz="3300" spc="-204">
                <a:latin typeface="Trebuchet MS"/>
                <a:cs typeface="Trebuchet MS"/>
              </a:rPr>
              <a:t>lejos,  </a:t>
            </a:r>
            <a:r>
              <a:rPr dirty="0" sz="3300" spc="-70">
                <a:latin typeface="Trebuchet MS"/>
                <a:cs typeface="Trebuchet MS"/>
              </a:rPr>
              <a:t>sentirnos </a:t>
            </a:r>
            <a:r>
              <a:rPr dirty="0" sz="3300" spc="-200">
                <a:latin typeface="Trebuchet MS"/>
                <a:cs typeface="Trebuchet MS"/>
              </a:rPr>
              <a:t>muy</a:t>
            </a:r>
            <a:r>
              <a:rPr dirty="0" sz="3300" spc="360">
                <a:latin typeface="Trebuchet MS"/>
                <a:cs typeface="Trebuchet MS"/>
              </a:rPr>
              <a:t> </a:t>
            </a:r>
            <a:r>
              <a:rPr dirty="0" sz="3300" spc="10">
                <a:latin typeface="Trebuchet MS"/>
                <a:cs typeface="Trebuchet MS"/>
              </a:rPr>
              <a:t>cerca.</a:t>
            </a:r>
            <a:endParaRPr sz="3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Trebuchet MS"/>
              <a:cs typeface="Trebuchet MS"/>
            </a:endParaRPr>
          </a:p>
          <a:p>
            <a:pPr marL="12700" marR="4816475">
              <a:lnSpc>
                <a:spcPct val="100000"/>
              </a:lnSpc>
            </a:pPr>
            <a:r>
              <a:rPr dirty="0" sz="3300" spc="-65">
                <a:latin typeface="Trebuchet MS"/>
                <a:cs typeface="Trebuchet MS"/>
              </a:rPr>
              <a:t>Les </a:t>
            </a:r>
            <a:r>
              <a:rPr dirty="0" sz="3300" spc="25">
                <a:latin typeface="Trebuchet MS"/>
                <a:cs typeface="Trebuchet MS"/>
              </a:rPr>
              <a:t>recomendamos </a:t>
            </a:r>
            <a:r>
              <a:rPr dirty="0" sz="3300" spc="45">
                <a:latin typeface="Trebuchet MS"/>
                <a:cs typeface="Trebuchet MS"/>
              </a:rPr>
              <a:t>estas  </a:t>
            </a:r>
            <a:r>
              <a:rPr dirty="0" sz="3300" spc="30">
                <a:latin typeface="Trebuchet MS"/>
                <a:cs typeface="Trebuchet MS"/>
              </a:rPr>
              <a:t>opciones: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548969" y="11685250"/>
            <a:ext cx="1640205" cy="347980"/>
          </a:xfrm>
          <a:custGeom>
            <a:avLst/>
            <a:gdLst/>
            <a:ahLst/>
            <a:cxnLst/>
            <a:rect l="l" t="t" r="r" b="b"/>
            <a:pathLst>
              <a:path w="1640204" h="347979">
                <a:moveTo>
                  <a:pt x="9927" y="0"/>
                </a:moveTo>
                <a:lnTo>
                  <a:pt x="1881" y="6664"/>
                </a:lnTo>
                <a:lnTo>
                  <a:pt x="0" y="16398"/>
                </a:lnTo>
                <a:lnTo>
                  <a:pt x="7004" y="25147"/>
                </a:lnTo>
                <a:lnTo>
                  <a:pt x="49572" y="48185"/>
                </a:lnTo>
                <a:lnTo>
                  <a:pt x="92836" y="70156"/>
                </a:lnTo>
                <a:lnTo>
                  <a:pt x="136756" y="91050"/>
                </a:lnTo>
                <a:lnTo>
                  <a:pt x="181293" y="110862"/>
                </a:lnTo>
                <a:lnTo>
                  <a:pt x="226411" y="129582"/>
                </a:lnTo>
                <a:lnTo>
                  <a:pt x="272069" y="147203"/>
                </a:lnTo>
                <a:lnTo>
                  <a:pt x="318229" y="163716"/>
                </a:lnTo>
                <a:lnTo>
                  <a:pt x="364853" y="179114"/>
                </a:lnTo>
                <a:lnTo>
                  <a:pt x="411902" y="193389"/>
                </a:lnTo>
                <a:lnTo>
                  <a:pt x="459338" y="206533"/>
                </a:lnTo>
                <a:lnTo>
                  <a:pt x="507122" y="218537"/>
                </a:lnTo>
                <a:lnTo>
                  <a:pt x="555216" y="229394"/>
                </a:lnTo>
                <a:lnTo>
                  <a:pt x="603580" y="239096"/>
                </a:lnTo>
                <a:lnTo>
                  <a:pt x="652176" y="247635"/>
                </a:lnTo>
                <a:lnTo>
                  <a:pt x="700967" y="255003"/>
                </a:lnTo>
                <a:lnTo>
                  <a:pt x="749913" y="261192"/>
                </a:lnTo>
                <a:lnTo>
                  <a:pt x="798975" y="266194"/>
                </a:lnTo>
                <a:lnTo>
                  <a:pt x="848115" y="270001"/>
                </a:lnTo>
                <a:lnTo>
                  <a:pt x="897296" y="272604"/>
                </a:lnTo>
                <a:lnTo>
                  <a:pt x="946477" y="273997"/>
                </a:lnTo>
                <a:lnTo>
                  <a:pt x="995620" y="274171"/>
                </a:lnTo>
                <a:lnTo>
                  <a:pt x="1044688" y="273118"/>
                </a:lnTo>
                <a:lnTo>
                  <a:pt x="1093640" y="270831"/>
                </a:lnTo>
                <a:lnTo>
                  <a:pt x="1142440" y="267300"/>
                </a:lnTo>
                <a:lnTo>
                  <a:pt x="1191048" y="262519"/>
                </a:lnTo>
                <a:lnTo>
                  <a:pt x="1239425" y="256478"/>
                </a:lnTo>
                <a:lnTo>
                  <a:pt x="1287534" y="249172"/>
                </a:lnTo>
                <a:lnTo>
                  <a:pt x="1335335" y="240590"/>
                </a:lnTo>
                <a:lnTo>
                  <a:pt x="1341893" y="261914"/>
                </a:lnTo>
                <a:lnTo>
                  <a:pt x="1347674" y="283470"/>
                </a:lnTo>
                <a:lnTo>
                  <a:pt x="1352696" y="305157"/>
                </a:lnTo>
                <a:lnTo>
                  <a:pt x="1356976" y="326874"/>
                </a:lnTo>
                <a:lnTo>
                  <a:pt x="1362688" y="339906"/>
                </a:lnTo>
                <a:lnTo>
                  <a:pt x="1372593" y="346721"/>
                </a:lnTo>
                <a:lnTo>
                  <a:pt x="1384676" y="347959"/>
                </a:lnTo>
                <a:lnTo>
                  <a:pt x="1396917" y="344260"/>
                </a:lnTo>
                <a:lnTo>
                  <a:pt x="1403750" y="344400"/>
                </a:lnTo>
                <a:lnTo>
                  <a:pt x="1461284" y="315335"/>
                </a:lnTo>
                <a:lnTo>
                  <a:pt x="1504197" y="288343"/>
                </a:lnTo>
                <a:lnTo>
                  <a:pt x="1545981" y="259471"/>
                </a:lnTo>
                <a:lnTo>
                  <a:pt x="1586842" y="229351"/>
                </a:lnTo>
                <a:lnTo>
                  <a:pt x="1626990" y="198617"/>
                </a:lnTo>
                <a:lnTo>
                  <a:pt x="1640078" y="177725"/>
                </a:lnTo>
                <a:lnTo>
                  <a:pt x="1635826" y="155306"/>
                </a:lnTo>
                <a:lnTo>
                  <a:pt x="1619854" y="136912"/>
                </a:lnTo>
                <a:lnTo>
                  <a:pt x="1597780" y="128093"/>
                </a:lnTo>
                <a:lnTo>
                  <a:pt x="1547888" y="121816"/>
                </a:lnTo>
                <a:lnTo>
                  <a:pt x="1498710" y="112390"/>
                </a:lnTo>
                <a:lnTo>
                  <a:pt x="1450322" y="99797"/>
                </a:lnTo>
                <a:lnTo>
                  <a:pt x="1402802" y="84019"/>
                </a:lnTo>
                <a:lnTo>
                  <a:pt x="1356226" y="65038"/>
                </a:lnTo>
                <a:lnTo>
                  <a:pt x="1334702" y="60360"/>
                </a:lnTo>
                <a:lnTo>
                  <a:pt x="1316153" y="65478"/>
                </a:lnTo>
                <a:lnTo>
                  <a:pt x="1302464" y="79084"/>
                </a:lnTo>
                <a:lnTo>
                  <a:pt x="1295520" y="99874"/>
                </a:lnTo>
                <a:lnTo>
                  <a:pt x="1294817" y="119539"/>
                </a:lnTo>
                <a:lnTo>
                  <a:pt x="1297260" y="137942"/>
                </a:lnTo>
                <a:lnTo>
                  <a:pt x="1302103" y="155545"/>
                </a:lnTo>
                <a:lnTo>
                  <a:pt x="1308601" y="172810"/>
                </a:lnTo>
                <a:lnTo>
                  <a:pt x="1257538" y="179548"/>
                </a:lnTo>
                <a:lnTo>
                  <a:pt x="1206577" y="185236"/>
                </a:lnTo>
                <a:lnTo>
                  <a:pt x="1155720" y="189873"/>
                </a:lnTo>
                <a:lnTo>
                  <a:pt x="1104970" y="193457"/>
                </a:lnTo>
                <a:lnTo>
                  <a:pt x="1054330" y="195983"/>
                </a:lnTo>
                <a:lnTo>
                  <a:pt x="1003803" y="197451"/>
                </a:lnTo>
                <a:lnTo>
                  <a:pt x="953392" y="197857"/>
                </a:lnTo>
                <a:lnTo>
                  <a:pt x="903099" y="197199"/>
                </a:lnTo>
                <a:lnTo>
                  <a:pt x="852928" y="195474"/>
                </a:lnTo>
                <a:lnTo>
                  <a:pt x="802882" y="192679"/>
                </a:lnTo>
                <a:lnTo>
                  <a:pt x="752963" y="188813"/>
                </a:lnTo>
                <a:lnTo>
                  <a:pt x="703174" y="183873"/>
                </a:lnTo>
                <a:lnTo>
                  <a:pt x="653518" y="177855"/>
                </a:lnTo>
                <a:lnTo>
                  <a:pt x="603998" y="170758"/>
                </a:lnTo>
                <a:lnTo>
                  <a:pt x="554617" y="162579"/>
                </a:lnTo>
                <a:lnTo>
                  <a:pt x="505378" y="153315"/>
                </a:lnTo>
                <a:lnTo>
                  <a:pt x="456284" y="142964"/>
                </a:lnTo>
                <a:lnTo>
                  <a:pt x="407337" y="131523"/>
                </a:lnTo>
                <a:lnTo>
                  <a:pt x="358540" y="118990"/>
                </a:lnTo>
                <a:lnTo>
                  <a:pt x="309897" y="105362"/>
                </a:lnTo>
                <a:lnTo>
                  <a:pt x="261410" y="90637"/>
                </a:lnTo>
                <a:lnTo>
                  <a:pt x="213082" y="74811"/>
                </a:lnTo>
                <a:lnTo>
                  <a:pt x="164916" y="57883"/>
                </a:lnTo>
                <a:lnTo>
                  <a:pt x="116915" y="39850"/>
                </a:lnTo>
                <a:lnTo>
                  <a:pt x="69081" y="20710"/>
                </a:lnTo>
                <a:lnTo>
                  <a:pt x="21418" y="458"/>
                </a:lnTo>
                <a:lnTo>
                  <a:pt x="9927" y="0"/>
                </a:lnTo>
                <a:close/>
              </a:path>
            </a:pathLst>
          </a:custGeom>
          <a:solidFill>
            <a:srgbClr val="1D1D1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92"/>
            <a:ext cx="13712190" cy="13714730"/>
          </a:xfrm>
          <a:custGeom>
            <a:avLst/>
            <a:gdLst/>
            <a:ahLst/>
            <a:cxnLst/>
            <a:rect l="l" t="t" r="r" b="b"/>
            <a:pathLst>
              <a:path w="13712190" h="13714730">
                <a:moveTo>
                  <a:pt x="13712164" y="0"/>
                </a:moveTo>
                <a:lnTo>
                  <a:pt x="0" y="0"/>
                </a:lnTo>
                <a:lnTo>
                  <a:pt x="0" y="13714107"/>
                </a:lnTo>
                <a:lnTo>
                  <a:pt x="13712164" y="13714107"/>
                </a:lnTo>
                <a:lnTo>
                  <a:pt x="13712164" y="0"/>
                </a:lnTo>
                <a:close/>
              </a:path>
            </a:pathLst>
          </a:custGeom>
          <a:solidFill>
            <a:srgbClr val="0D70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871"/>
            <a:ext cx="13567753" cy="13710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9950" y="2316047"/>
            <a:ext cx="2049780" cy="76708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275"/>
              <a:t>ZOOM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00200" y="2108200"/>
            <a:ext cx="9798050" cy="9156700"/>
            <a:chOff x="1600200" y="2108200"/>
            <a:chExt cx="9798050" cy="9156700"/>
          </a:xfrm>
        </p:grpSpPr>
        <p:sp>
          <p:nvSpPr>
            <p:cNvPr id="6" name="object 6"/>
            <p:cNvSpPr/>
            <p:nvPr/>
          </p:nvSpPr>
          <p:spPr>
            <a:xfrm>
              <a:off x="1600200" y="2108200"/>
              <a:ext cx="1339900" cy="13399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29000" y="3416299"/>
              <a:ext cx="7112000" cy="0"/>
            </a:xfrm>
            <a:custGeom>
              <a:avLst/>
              <a:gdLst/>
              <a:ahLst/>
              <a:cxnLst/>
              <a:rect l="l" t="t" r="r" b="b"/>
              <a:pathLst>
                <a:path w="7112000" h="0">
                  <a:moveTo>
                    <a:pt x="0" y="0"/>
                  </a:moveTo>
                  <a:lnTo>
                    <a:pt x="7112000" y="0"/>
                  </a:lnTo>
                </a:path>
              </a:pathLst>
            </a:custGeom>
            <a:ln w="25400">
              <a:solidFill>
                <a:srgbClr val="0070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17753" y="9537700"/>
              <a:ext cx="9080500" cy="1727200"/>
            </a:xfrm>
            <a:custGeom>
              <a:avLst/>
              <a:gdLst/>
              <a:ahLst/>
              <a:cxnLst/>
              <a:rect l="l" t="t" r="r" b="b"/>
              <a:pathLst>
                <a:path w="9080500" h="1727200">
                  <a:moveTo>
                    <a:pt x="8720493" y="0"/>
                  </a:moveTo>
                  <a:lnTo>
                    <a:pt x="359994" y="0"/>
                  </a:lnTo>
                  <a:lnTo>
                    <a:pt x="311318" y="3302"/>
                  </a:lnTo>
                  <a:lnTo>
                    <a:pt x="264580" y="12916"/>
                  </a:lnTo>
                  <a:lnTo>
                    <a:pt x="220216" y="28406"/>
                  </a:lnTo>
                  <a:lnTo>
                    <a:pt x="178665" y="49333"/>
                  </a:lnTo>
                  <a:lnTo>
                    <a:pt x="140363" y="75261"/>
                  </a:lnTo>
                  <a:lnTo>
                    <a:pt x="105749" y="105751"/>
                  </a:lnTo>
                  <a:lnTo>
                    <a:pt x="75260" y="140366"/>
                  </a:lnTo>
                  <a:lnTo>
                    <a:pt x="49333" y="178669"/>
                  </a:lnTo>
                  <a:lnTo>
                    <a:pt x="28406" y="220222"/>
                  </a:lnTo>
                  <a:lnTo>
                    <a:pt x="12916" y="264587"/>
                  </a:lnTo>
                  <a:lnTo>
                    <a:pt x="3302" y="311328"/>
                  </a:lnTo>
                  <a:lnTo>
                    <a:pt x="0" y="360006"/>
                  </a:lnTo>
                  <a:lnTo>
                    <a:pt x="0" y="1367193"/>
                  </a:lnTo>
                  <a:lnTo>
                    <a:pt x="3302" y="1415871"/>
                  </a:lnTo>
                  <a:lnTo>
                    <a:pt x="12916" y="1462612"/>
                  </a:lnTo>
                  <a:lnTo>
                    <a:pt x="28406" y="1506977"/>
                  </a:lnTo>
                  <a:lnTo>
                    <a:pt x="49333" y="1548530"/>
                  </a:lnTo>
                  <a:lnTo>
                    <a:pt x="75260" y="1586833"/>
                  </a:lnTo>
                  <a:lnTo>
                    <a:pt x="105749" y="1621448"/>
                  </a:lnTo>
                  <a:lnTo>
                    <a:pt x="140363" y="1651938"/>
                  </a:lnTo>
                  <a:lnTo>
                    <a:pt x="178665" y="1677866"/>
                  </a:lnTo>
                  <a:lnTo>
                    <a:pt x="220216" y="1698793"/>
                  </a:lnTo>
                  <a:lnTo>
                    <a:pt x="264580" y="1714283"/>
                  </a:lnTo>
                  <a:lnTo>
                    <a:pt x="311318" y="1723897"/>
                  </a:lnTo>
                  <a:lnTo>
                    <a:pt x="359994" y="1727200"/>
                  </a:lnTo>
                  <a:lnTo>
                    <a:pt x="8720493" y="1727200"/>
                  </a:lnTo>
                  <a:lnTo>
                    <a:pt x="8769171" y="1723897"/>
                  </a:lnTo>
                  <a:lnTo>
                    <a:pt x="8815912" y="1714283"/>
                  </a:lnTo>
                  <a:lnTo>
                    <a:pt x="8860277" y="1698793"/>
                  </a:lnTo>
                  <a:lnTo>
                    <a:pt x="8901830" y="1677866"/>
                  </a:lnTo>
                  <a:lnTo>
                    <a:pt x="8940133" y="1651938"/>
                  </a:lnTo>
                  <a:lnTo>
                    <a:pt x="8974748" y="1621448"/>
                  </a:lnTo>
                  <a:lnTo>
                    <a:pt x="9005238" y="1586833"/>
                  </a:lnTo>
                  <a:lnTo>
                    <a:pt x="9031166" y="1548530"/>
                  </a:lnTo>
                  <a:lnTo>
                    <a:pt x="9052093" y="1506977"/>
                  </a:lnTo>
                  <a:lnTo>
                    <a:pt x="9067583" y="1462612"/>
                  </a:lnTo>
                  <a:lnTo>
                    <a:pt x="9077197" y="1415871"/>
                  </a:lnTo>
                  <a:lnTo>
                    <a:pt x="9080500" y="1367193"/>
                  </a:lnTo>
                  <a:lnTo>
                    <a:pt x="9080500" y="360006"/>
                  </a:lnTo>
                  <a:lnTo>
                    <a:pt x="9077197" y="311328"/>
                  </a:lnTo>
                  <a:lnTo>
                    <a:pt x="9067583" y="264587"/>
                  </a:lnTo>
                  <a:lnTo>
                    <a:pt x="9052093" y="220222"/>
                  </a:lnTo>
                  <a:lnTo>
                    <a:pt x="9031166" y="178669"/>
                  </a:lnTo>
                  <a:lnTo>
                    <a:pt x="9005238" y="140366"/>
                  </a:lnTo>
                  <a:lnTo>
                    <a:pt x="8974748" y="105751"/>
                  </a:lnTo>
                  <a:lnTo>
                    <a:pt x="8940133" y="75261"/>
                  </a:lnTo>
                  <a:lnTo>
                    <a:pt x="8901830" y="49333"/>
                  </a:lnTo>
                  <a:lnTo>
                    <a:pt x="8860277" y="28406"/>
                  </a:lnTo>
                  <a:lnTo>
                    <a:pt x="8815912" y="12916"/>
                  </a:lnTo>
                  <a:lnTo>
                    <a:pt x="8769171" y="3302"/>
                  </a:lnTo>
                  <a:lnTo>
                    <a:pt x="8720493" y="0"/>
                  </a:lnTo>
                  <a:close/>
                </a:path>
              </a:pathLst>
            </a:custGeom>
            <a:solidFill>
              <a:srgbClr val="29ABE1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39303" y="10045700"/>
              <a:ext cx="588010" cy="712470"/>
            </a:xfrm>
            <a:custGeom>
              <a:avLst/>
              <a:gdLst/>
              <a:ahLst/>
              <a:cxnLst/>
              <a:rect l="l" t="t" r="r" b="b"/>
              <a:pathLst>
                <a:path w="588010" h="712470">
                  <a:moveTo>
                    <a:pt x="385165" y="0"/>
                  </a:moveTo>
                  <a:lnTo>
                    <a:pt x="383781" y="0"/>
                  </a:lnTo>
                  <a:lnTo>
                    <a:pt x="379983" y="2794"/>
                  </a:lnTo>
                  <a:lnTo>
                    <a:pt x="376504" y="6210"/>
                  </a:lnTo>
                  <a:lnTo>
                    <a:pt x="372351" y="8267"/>
                  </a:lnTo>
                  <a:lnTo>
                    <a:pt x="319533" y="25659"/>
                  </a:lnTo>
                  <a:lnTo>
                    <a:pt x="276231" y="33078"/>
                  </a:lnTo>
                  <a:lnTo>
                    <a:pt x="226079" y="40609"/>
                  </a:lnTo>
                  <a:lnTo>
                    <a:pt x="201091" y="44856"/>
                  </a:lnTo>
                  <a:lnTo>
                    <a:pt x="158991" y="58470"/>
                  </a:lnTo>
                  <a:lnTo>
                    <a:pt x="123052" y="97418"/>
                  </a:lnTo>
                  <a:lnTo>
                    <a:pt x="118719" y="138679"/>
                  </a:lnTo>
                  <a:lnTo>
                    <a:pt x="118668" y="248170"/>
                  </a:lnTo>
                  <a:lnTo>
                    <a:pt x="110366" y="248207"/>
                  </a:lnTo>
                  <a:lnTo>
                    <a:pt x="104975" y="250444"/>
                  </a:lnTo>
                  <a:lnTo>
                    <a:pt x="102159" y="255471"/>
                  </a:lnTo>
                  <a:lnTo>
                    <a:pt x="101587" y="263880"/>
                  </a:lnTo>
                  <a:lnTo>
                    <a:pt x="102212" y="274595"/>
                  </a:lnTo>
                  <a:lnTo>
                    <a:pt x="111323" y="316589"/>
                  </a:lnTo>
                  <a:lnTo>
                    <a:pt x="139052" y="335076"/>
                  </a:lnTo>
                  <a:lnTo>
                    <a:pt x="140982" y="338899"/>
                  </a:lnTo>
                  <a:lnTo>
                    <a:pt x="154334" y="391729"/>
                  </a:lnTo>
                  <a:lnTo>
                    <a:pt x="173923" y="429407"/>
                  </a:lnTo>
                  <a:lnTo>
                    <a:pt x="187210" y="450583"/>
                  </a:lnTo>
                  <a:lnTo>
                    <a:pt x="141404" y="473670"/>
                  </a:lnTo>
                  <a:lnTo>
                    <a:pt x="101630" y="501287"/>
                  </a:lnTo>
                  <a:lnTo>
                    <a:pt x="68080" y="533568"/>
                  </a:lnTo>
                  <a:lnTo>
                    <a:pt x="40949" y="570646"/>
                  </a:lnTo>
                  <a:lnTo>
                    <a:pt x="20429" y="612656"/>
                  </a:lnTo>
                  <a:lnTo>
                    <a:pt x="6715" y="659734"/>
                  </a:lnTo>
                  <a:lnTo>
                    <a:pt x="0" y="712012"/>
                  </a:lnTo>
                  <a:lnTo>
                    <a:pt x="587489" y="712012"/>
                  </a:lnTo>
                  <a:lnTo>
                    <a:pt x="577061" y="634758"/>
                  </a:lnTo>
                  <a:lnTo>
                    <a:pt x="560198" y="592581"/>
                  </a:lnTo>
                  <a:lnTo>
                    <a:pt x="534614" y="550875"/>
                  </a:lnTo>
                  <a:lnTo>
                    <a:pt x="499591" y="511769"/>
                  </a:lnTo>
                  <a:lnTo>
                    <a:pt x="454412" y="477392"/>
                  </a:lnTo>
                  <a:lnTo>
                    <a:pt x="398360" y="449872"/>
                  </a:lnTo>
                  <a:lnTo>
                    <a:pt x="418560" y="424431"/>
                  </a:lnTo>
                  <a:lnTo>
                    <a:pt x="433274" y="396544"/>
                  </a:lnTo>
                  <a:lnTo>
                    <a:pt x="443543" y="366658"/>
                  </a:lnTo>
                  <a:lnTo>
                    <a:pt x="450405" y="335216"/>
                  </a:lnTo>
                  <a:lnTo>
                    <a:pt x="462907" y="331752"/>
                  </a:lnTo>
                  <a:lnTo>
                    <a:pt x="484132" y="293535"/>
                  </a:lnTo>
                  <a:lnTo>
                    <a:pt x="488797" y="249580"/>
                  </a:lnTo>
                  <a:lnTo>
                    <a:pt x="484568" y="246659"/>
                  </a:lnTo>
                  <a:lnTo>
                    <a:pt x="471423" y="248437"/>
                  </a:lnTo>
                  <a:lnTo>
                    <a:pt x="471302" y="170019"/>
                  </a:lnTo>
                  <a:lnTo>
                    <a:pt x="464908" y="121043"/>
                  </a:lnTo>
                  <a:lnTo>
                    <a:pt x="443163" y="78327"/>
                  </a:lnTo>
                  <a:lnTo>
                    <a:pt x="404329" y="50431"/>
                  </a:lnTo>
                  <a:lnTo>
                    <a:pt x="399618" y="48399"/>
                  </a:lnTo>
                  <a:lnTo>
                    <a:pt x="396455" y="45694"/>
                  </a:lnTo>
                  <a:lnTo>
                    <a:pt x="385165" y="0"/>
                  </a:lnTo>
                  <a:close/>
                </a:path>
              </a:pathLst>
            </a:custGeom>
            <a:solidFill>
              <a:srgbClr val="0070B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806700" y="3921522"/>
            <a:ext cx="8450580" cy="70015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300" spc="-190">
                <a:latin typeface="Trebuchet MS"/>
                <a:cs typeface="Trebuchet MS"/>
              </a:rPr>
              <a:t>Permite </a:t>
            </a:r>
            <a:r>
              <a:rPr dirty="0" sz="3300" spc="-100">
                <a:latin typeface="Trebuchet MS"/>
                <a:cs typeface="Trebuchet MS"/>
              </a:rPr>
              <a:t>mostrar </a:t>
            </a:r>
            <a:r>
              <a:rPr dirty="0" sz="3300" spc="50">
                <a:latin typeface="Trebuchet MS"/>
                <a:cs typeface="Trebuchet MS"/>
              </a:rPr>
              <a:t>la </a:t>
            </a:r>
            <a:r>
              <a:rPr dirty="0" sz="3300" spc="80">
                <a:latin typeface="Trebuchet MS"/>
                <a:cs typeface="Trebuchet MS"/>
              </a:rPr>
              <a:t>pantalla </a:t>
            </a:r>
            <a:r>
              <a:rPr dirty="0" sz="3300" spc="30">
                <a:latin typeface="Trebuchet MS"/>
                <a:cs typeface="Trebuchet MS"/>
              </a:rPr>
              <a:t>del </a:t>
            </a:r>
            <a:r>
              <a:rPr dirty="0" sz="3300" spc="120">
                <a:latin typeface="Trebuchet MS"/>
                <a:cs typeface="Trebuchet MS"/>
              </a:rPr>
              <a:t>equipo </a:t>
            </a:r>
            <a:r>
              <a:rPr dirty="0" sz="3300" spc="5">
                <a:latin typeface="Trebuchet MS"/>
                <a:cs typeface="Trebuchet MS"/>
              </a:rPr>
              <a:t>en </a:t>
            </a:r>
            <a:r>
              <a:rPr dirty="0" sz="3300" spc="-130">
                <a:latin typeface="Trebuchet MS"/>
                <a:cs typeface="Trebuchet MS"/>
              </a:rPr>
              <a:t>el  </a:t>
            </a:r>
            <a:r>
              <a:rPr dirty="0" sz="3300" spc="120">
                <a:latin typeface="Trebuchet MS"/>
                <a:cs typeface="Trebuchet MS"/>
              </a:rPr>
              <a:t>equipo </a:t>
            </a:r>
            <a:r>
              <a:rPr dirty="0" sz="3300" spc="125">
                <a:latin typeface="Trebuchet MS"/>
                <a:cs typeface="Trebuchet MS"/>
              </a:rPr>
              <a:t>que </a:t>
            </a:r>
            <a:r>
              <a:rPr dirty="0" sz="3300" spc="25">
                <a:latin typeface="Trebuchet MS"/>
                <a:cs typeface="Trebuchet MS"/>
              </a:rPr>
              <a:t>se </a:t>
            </a:r>
            <a:r>
              <a:rPr dirty="0" sz="3300" spc="-20">
                <a:latin typeface="Trebuchet MS"/>
                <a:cs typeface="Trebuchet MS"/>
              </a:rPr>
              <a:t>esté </a:t>
            </a:r>
            <a:r>
              <a:rPr dirty="0" sz="3300" spc="-10">
                <a:latin typeface="Trebuchet MS"/>
                <a:cs typeface="Trebuchet MS"/>
              </a:rPr>
              <a:t>utilizando </a:t>
            </a:r>
            <a:r>
              <a:rPr dirty="0" sz="3300" spc="220">
                <a:latin typeface="Trebuchet MS"/>
                <a:cs typeface="Trebuchet MS"/>
              </a:rPr>
              <a:t>para </a:t>
            </a:r>
            <a:r>
              <a:rPr dirty="0" sz="3300" spc="125">
                <a:latin typeface="Trebuchet MS"/>
                <a:cs typeface="Trebuchet MS"/>
              </a:rPr>
              <a:t>que  </a:t>
            </a:r>
            <a:r>
              <a:rPr dirty="0" sz="3300" spc="229">
                <a:latin typeface="Trebuchet MS"/>
                <a:cs typeface="Trebuchet MS"/>
              </a:rPr>
              <a:t>pueda </a:t>
            </a:r>
            <a:r>
              <a:rPr dirty="0" sz="3300" spc="-40">
                <a:latin typeface="Trebuchet MS"/>
                <a:cs typeface="Trebuchet MS"/>
              </a:rPr>
              <a:t>verlo </a:t>
            </a:r>
            <a:r>
              <a:rPr dirty="0" sz="3300" spc="-125">
                <a:latin typeface="Trebuchet MS"/>
                <a:cs typeface="Trebuchet MS"/>
              </a:rPr>
              <a:t>el</a:t>
            </a:r>
            <a:r>
              <a:rPr dirty="0" sz="3300" spc="235">
                <a:latin typeface="Trebuchet MS"/>
                <a:cs typeface="Trebuchet MS"/>
              </a:rPr>
              <a:t> </a:t>
            </a:r>
            <a:r>
              <a:rPr dirty="0" sz="3300" spc="-75">
                <a:latin typeface="Trebuchet MS"/>
                <a:cs typeface="Trebuchet MS"/>
              </a:rPr>
              <a:t>receptor.</a:t>
            </a:r>
            <a:endParaRPr sz="3300">
              <a:latin typeface="Trebuchet MS"/>
              <a:cs typeface="Trebuchet MS"/>
            </a:endParaRPr>
          </a:p>
          <a:p>
            <a:pPr marL="12700" marR="894715">
              <a:lnSpc>
                <a:spcPct val="100000"/>
              </a:lnSpc>
              <a:spcBef>
                <a:spcPts val="3095"/>
              </a:spcBef>
            </a:pPr>
            <a:r>
              <a:rPr dirty="0" sz="3300" spc="90">
                <a:latin typeface="Trebuchet MS"/>
                <a:cs typeface="Trebuchet MS"/>
              </a:rPr>
              <a:t>Uso </a:t>
            </a:r>
            <a:r>
              <a:rPr dirty="0" sz="3300" spc="65">
                <a:latin typeface="Trebuchet MS"/>
                <a:cs typeface="Trebuchet MS"/>
              </a:rPr>
              <a:t>compartido </a:t>
            </a:r>
            <a:r>
              <a:rPr dirty="0" sz="3300" spc="220">
                <a:latin typeface="Trebuchet MS"/>
                <a:cs typeface="Trebuchet MS"/>
              </a:rPr>
              <a:t>de </a:t>
            </a:r>
            <a:r>
              <a:rPr dirty="0" sz="3300" spc="-105">
                <a:latin typeface="Trebuchet MS"/>
                <a:cs typeface="Trebuchet MS"/>
              </a:rPr>
              <a:t>escritorio, </a:t>
            </a:r>
            <a:r>
              <a:rPr dirty="0" sz="3300" spc="50">
                <a:latin typeface="Trebuchet MS"/>
                <a:cs typeface="Trebuchet MS"/>
              </a:rPr>
              <a:t>así </a:t>
            </a:r>
            <a:r>
              <a:rPr dirty="0" sz="3300" spc="70">
                <a:latin typeface="Trebuchet MS"/>
                <a:cs typeface="Trebuchet MS"/>
              </a:rPr>
              <a:t>como  </a:t>
            </a:r>
            <a:r>
              <a:rPr dirty="0" sz="3300" spc="190">
                <a:latin typeface="Trebuchet MS"/>
                <a:cs typeface="Trebuchet MS"/>
              </a:rPr>
              <a:t>grabación </a:t>
            </a:r>
            <a:r>
              <a:rPr dirty="0" sz="3300" spc="220">
                <a:latin typeface="Trebuchet MS"/>
                <a:cs typeface="Trebuchet MS"/>
              </a:rPr>
              <a:t>de </a:t>
            </a:r>
            <a:r>
              <a:rPr dirty="0" sz="3300" spc="50">
                <a:latin typeface="Trebuchet MS"/>
                <a:cs typeface="Trebuchet MS"/>
              </a:rPr>
              <a:t>la</a:t>
            </a:r>
            <a:r>
              <a:rPr dirty="0" sz="3300" spc="15">
                <a:latin typeface="Trebuchet MS"/>
                <a:cs typeface="Trebuchet MS"/>
              </a:rPr>
              <a:t> </a:t>
            </a:r>
            <a:r>
              <a:rPr dirty="0" sz="3300" spc="-5">
                <a:latin typeface="Trebuchet MS"/>
                <a:cs typeface="Trebuchet MS"/>
              </a:rPr>
              <a:t>pantalla.</a:t>
            </a:r>
            <a:endParaRPr sz="3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0"/>
              </a:spcBef>
            </a:pPr>
            <a:r>
              <a:rPr dirty="0" sz="3300" spc="55">
                <a:latin typeface="Trebuchet MS"/>
                <a:cs typeface="Trebuchet MS"/>
              </a:rPr>
              <a:t>Buena </a:t>
            </a:r>
            <a:r>
              <a:rPr dirty="0" sz="3300" spc="180">
                <a:latin typeface="Trebuchet MS"/>
                <a:cs typeface="Trebuchet MS"/>
              </a:rPr>
              <a:t>calidad </a:t>
            </a:r>
            <a:r>
              <a:rPr dirty="0" sz="3300" spc="220">
                <a:latin typeface="Trebuchet MS"/>
                <a:cs typeface="Trebuchet MS"/>
              </a:rPr>
              <a:t>de</a:t>
            </a:r>
            <a:r>
              <a:rPr dirty="0" sz="3300" spc="190">
                <a:latin typeface="Trebuchet MS"/>
                <a:cs typeface="Trebuchet MS"/>
              </a:rPr>
              <a:t> </a:t>
            </a:r>
            <a:r>
              <a:rPr dirty="0" sz="3300" spc="-105">
                <a:latin typeface="Trebuchet MS"/>
                <a:cs typeface="Trebuchet MS"/>
              </a:rPr>
              <a:t>transmisión</a:t>
            </a:r>
            <a:endParaRPr sz="3300">
              <a:latin typeface="Trebuchet MS"/>
              <a:cs typeface="Trebuchet MS"/>
            </a:endParaRPr>
          </a:p>
          <a:p>
            <a:pPr marL="12700" marR="36195">
              <a:lnSpc>
                <a:spcPct val="100000"/>
              </a:lnSpc>
              <a:spcBef>
                <a:spcPts val="3100"/>
              </a:spcBef>
            </a:pPr>
            <a:r>
              <a:rPr dirty="0" sz="3300" spc="-60">
                <a:latin typeface="Trebuchet MS"/>
                <a:cs typeface="Trebuchet MS"/>
              </a:rPr>
              <a:t>También incluye </a:t>
            </a:r>
            <a:r>
              <a:rPr dirty="0" sz="3300" spc="110">
                <a:latin typeface="Trebuchet MS"/>
                <a:cs typeface="Trebuchet MS"/>
              </a:rPr>
              <a:t>una </a:t>
            </a:r>
            <a:r>
              <a:rPr dirty="0" sz="3300" spc="95">
                <a:latin typeface="Trebuchet MS"/>
                <a:cs typeface="Trebuchet MS"/>
              </a:rPr>
              <a:t>ventana </a:t>
            </a:r>
            <a:r>
              <a:rPr dirty="0" sz="3300" spc="220">
                <a:latin typeface="Trebuchet MS"/>
                <a:cs typeface="Trebuchet MS"/>
              </a:rPr>
              <a:t>de </a:t>
            </a:r>
            <a:r>
              <a:rPr dirty="0" sz="3300" spc="95">
                <a:latin typeface="Trebuchet MS"/>
                <a:cs typeface="Trebuchet MS"/>
              </a:rPr>
              <a:t>chat </a:t>
            </a:r>
            <a:r>
              <a:rPr dirty="0" sz="3300" spc="220">
                <a:latin typeface="Trebuchet MS"/>
                <a:cs typeface="Trebuchet MS"/>
              </a:rPr>
              <a:t>para  </a:t>
            </a:r>
            <a:r>
              <a:rPr dirty="0" sz="3300" spc="10">
                <a:latin typeface="Trebuchet MS"/>
                <a:cs typeface="Trebuchet MS"/>
              </a:rPr>
              <a:t>comunicarse</a:t>
            </a:r>
            <a:endParaRPr sz="3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150">
              <a:latin typeface="Trebuchet MS"/>
              <a:cs typeface="Trebuchet MS"/>
            </a:endParaRPr>
          </a:p>
          <a:p>
            <a:pPr marL="1475105" marR="1749425">
              <a:lnSpc>
                <a:spcPct val="100000"/>
              </a:lnSpc>
            </a:pPr>
            <a:r>
              <a:rPr dirty="0" sz="3300" spc="280">
                <a:latin typeface="Trebuchet MS"/>
                <a:cs typeface="Trebuchet MS"/>
              </a:rPr>
              <a:t>100 </a:t>
            </a:r>
            <a:r>
              <a:rPr dirty="0" sz="3300" spc="10">
                <a:latin typeface="Trebuchet MS"/>
                <a:cs typeface="Trebuchet MS"/>
              </a:rPr>
              <a:t>Usuarios </a:t>
            </a:r>
            <a:r>
              <a:rPr dirty="0" sz="3300" spc="5">
                <a:latin typeface="Trebuchet MS"/>
                <a:cs typeface="Trebuchet MS"/>
              </a:rPr>
              <a:t>en </a:t>
            </a:r>
            <a:r>
              <a:rPr dirty="0" sz="3300" spc="-70">
                <a:latin typeface="Trebuchet MS"/>
                <a:cs typeface="Trebuchet MS"/>
              </a:rPr>
              <a:t>simultáneo  </a:t>
            </a:r>
            <a:r>
              <a:rPr dirty="0" sz="3300" spc="95">
                <a:latin typeface="Trebuchet MS"/>
                <a:cs typeface="Trebuchet MS"/>
              </a:rPr>
              <a:t>(con </a:t>
            </a:r>
            <a:r>
              <a:rPr dirty="0" sz="3300" spc="-254">
                <a:latin typeface="Trebuchet MS"/>
                <a:cs typeface="Trebuchet MS"/>
              </a:rPr>
              <a:t>límite </a:t>
            </a:r>
            <a:r>
              <a:rPr dirty="0" sz="3300" spc="220">
                <a:latin typeface="Trebuchet MS"/>
                <a:cs typeface="Trebuchet MS"/>
              </a:rPr>
              <a:t>de</a:t>
            </a:r>
            <a:r>
              <a:rPr dirty="0" sz="3300" spc="-175">
                <a:latin typeface="Trebuchet MS"/>
                <a:cs typeface="Trebuchet MS"/>
              </a:rPr>
              <a:t> </a:t>
            </a:r>
            <a:r>
              <a:rPr dirty="0" sz="3300" spc="-60">
                <a:latin typeface="Trebuchet MS"/>
                <a:cs typeface="Trebuchet MS"/>
              </a:rPr>
              <a:t>tiempo)</a:t>
            </a:r>
            <a:endParaRPr sz="33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85444" y="3959175"/>
            <a:ext cx="647700" cy="4777740"/>
            <a:chOff x="2085444" y="3959175"/>
            <a:chExt cx="647700" cy="4777740"/>
          </a:xfrm>
        </p:grpSpPr>
        <p:sp>
          <p:nvSpPr>
            <p:cNvPr id="12" name="object 12"/>
            <p:cNvSpPr/>
            <p:nvPr/>
          </p:nvSpPr>
          <p:spPr>
            <a:xfrm>
              <a:off x="2085444" y="3959175"/>
              <a:ext cx="647687" cy="5359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85444" y="5889575"/>
              <a:ext cx="647687" cy="5359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85444" y="7261181"/>
              <a:ext cx="647687" cy="5359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85444" y="8200981"/>
              <a:ext cx="647687" cy="5359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92"/>
            <a:ext cx="13712190" cy="13714730"/>
          </a:xfrm>
          <a:custGeom>
            <a:avLst/>
            <a:gdLst/>
            <a:ahLst/>
            <a:cxnLst/>
            <a:rect l="l" t="t" r="r" b="b"/>
            <a:pathLst>
              <a:path w="13712190" h="13714730">
                <a:moveTo>
                  <a:pt x="13712164" y="0"/>
                </a:moveTo>
                <a:lnTo>
                  <a:pt x="0" y="0"/>
                </a:lnTo>
                <a:lnTo>
                  <a:pt x="0" y="13714107"/>
                </a:lnTo>
                <a:lnTo>
                  <a:pt x="13712164" y="13714107"/>
                </a:lnTo>
                <a:lnTo>
                  <a:pt x="13712164" y="0"/>
                </a:lnTo>
                <a:close/>
              </a:path>
            </a:pathLst>
          </a:custGeom>
          <a:solidFill>
            <a:srgbClr val="56F6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866"/>
            <a:ext cx="13567753" cy="13710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02050" y="2208097"/>
            <a:ext cx="3785235" cy="76708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229"/>
              <a:t>WHATSAPP</a:t>
            </a:r>
          </a:p>
        </p:txBody>
      </p:sp>
      <p:sp>
        <p:nvSpPr>
          <p:cNvPr id="5" name="object 5"/>
          <p:cNvSpPr/>
          <p:nvPr/>
        </p:nvSpPr>
        <p:spPr>
          <a:xfrm>
            <a:off x="3708400" y="3327400"/>
            <a:ext cx="7112000" cy="0"/>
          </a:xfrm>
          <a:custGeom>
            <a:avLst/>
            <a:gdLst/>
            <a:ahLst/>
            <a:cxnLst/>
            <a:rect l="l" t="t" r="r" b="b"/>
            <a:pathLst>
              <a:path w="7112000" h="0">
                <a:moveTo>
                  <a:pt x="0" y="0"/>
                </a:moveTo>
                <a:lnTo>
                  <a:pt x="7112000" y="0"/>
                </a:lnTo>
              </a:path>
            </a:pathLst>
          </a:custGeom>
          <a:ln w="25400">
            <a:solidFill>
              <a:srgbClr val="0070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07631" y="4149681"/>
            <a:ext cx="647700" cy="535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7631" y="6041981"/>
            <a:ext cx="647700" cy="535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07631" y="8937581"/>
            <a:ext cx="647700" cy="535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2012953" y="10248900"/>
            <a:ext cx="9080500" cy="1727200"/>
            <a:chOff x="2012953" y="10248900"/>
            <a:chExt cx="9080500" cy="1727200"/>
          </a:xfrm>
        </p:grpSpPr>
        <p:sp>
          <p:nvSpPr>
            <p:cNvPr id="10" name="object 10"/>
            <p:cNvSpPr/>
            <p:nvPr/>
          </p:nvSpPr>
          <p:spPr>
            <a:xfrm>
              <a:off x="2012953" y="10248900"/>
              <a:ext cx="9080500" cy="1727200"/>
            </a:xfrm>
            <a:custGeom>
              <a:avLst/>
              <a:gdLst/>
              <a:ahLst/>
              <a:cxnLst/>
              <a:rect l="l" t="t" r="r" b="b"/>
              <a:pathLst>
                <a:path w="9080500" h="1727200">
                  <a:moveTo>
                    <a:pt x="8720493" y="0"/>
                  </a:moveTo>
                  <a:lnTo>
                    <a:pt x="359994" y="0"/>
                  </a:lnTo>
                  <a:lnTo>
                    <a:pt x="311318" y="3302"/>
                  </a:lnTo>
                  <a:lnTo>
                    <a:pt x="264580" y="12916"/>
                  </a:lnTo>
                  <a:lnTo>
                    <a:pt x="220216" y="28406"/>
                  </a:lnTo>
                  <a:lnTo>
                    <a:pt x="178665" y="49333"/>
                  </a:lnTo>
                  <a:lnTo>
                    <a:pt x="140363" y="75261"/>
                  </a:lnTo>
                  <a:lnTo>
                    <a:pt x="105749" y="105751"/>
                  </a:lnTo>
                  <a:lnTo>
                    <a:pt x="75260" y="140366"/>
                  </a:lnTo>
                  <a:lnTo>
                    <a:pt x="49333" y="178669"/>
                  </a:lnTo>
                  <a:lnTo>
                    <a:pt x="28406" y="220222"/>
                  </a:lnTo>
                  <a:lnTo>
                    <a:pt x="12916" y="264587"/>
                  </a:lnTo>
                  <a:lnTo>
                    <a:pt x="3302" y="311328"/>
                  </a:lnTo>
                  <a:lnTo>
                    <a:pt x="0" y="360006"/>
                  </a:lnTo>
                  <a:lnTo>
                    <a:pt x="0" y="1367193"/>
                  </a:lnTo>
                  <a:lnTo>
                    <a:pt x="3302" y="1415871"/>
                  </a:lnTo>
                  <a:lnTo>
                    <a:pt x="12916" y="1462612"/>
                  </a:lnTo>
                  <a:lnTo>
                    <a:pt x="28406" y="1506977"/>
                  </a:lnTo>
                  <a:lnTo>
                    <a:pt x="49333" y="1548530"/>
                  </a:lnTo>
                  <a:lnTo>
                    <a:pt x="75260" y="1586833"/>
                  </a:lnTo>
                  <a:lnTo>
                    <a:pt x="105749" y="1621448"/>
                  </a:lnTo>
                  <a:lnTo>
                    <a:pt x="140363" y="1651938"/>
                  </a:lnTo>
                  <a:lnTo>
                    <a:pt x="178665" y="1677866"/>
                  </a:lnTo>
                  <a:lnTo>
                    <a:pt x="220216" y="1698793"/>
                  </a:lnTo>
                  <a:lnTo>
                    <a:pt x="264580" y="1714283"/>
                  </a:lnTo>
                  <a:lnTo>
                    <a:pt x="311318" y="1723897"/>
                  </a:lnTo>
                  <a:lnTo>
                    <a:pt x="359994" y="1727200"/>
                  </a:lnTo>
                  <a:lnTo>
                    <a:pt x="8720493" y="1727200"/>
                  </a:lnTo>
                  <a:lnTo>
                    <a:pt x="8769171" y="1723897"/>
                  </a:lnTo>
                  <a:lnTo>
                    <a:pt x="8815912" y="1714283"/>
                  </a:lnTo>
                  <a:lnTo>
                    <a:pt x="8860277" y="1698793"/>
                  </a:lnTo>
                  <a:lnTo>
                    <a:pt x="8901830" y="1677866"/>
                  </a:lnTo>
                  <a:lnTo>
                    <a:pt x="8940133" y="1651938"/>
                  </a:lnTo>
                  <a:lnTo>
                    <a:pt x="8974748" y="1621448"/>
                  </a:lnTo>
                  <a:lnTo>
                    <a:pt x="9005238" y="1586833"/>
                  </a:lnTo>
                  <a:lnTo>
                    <a:pt x="9031166" y="1548530"/>
                  </a:lnTo>
                  <a:lnTo>
                    <a:pt x="9052093" y="1506977"/>
                  </a:lnTo>
                  <a:lnTo>
                    <a:pt x="9067583" y="1462612"/>
                  </a:lnTo>
                  <a:lnTo>
                    <a:pt x="9077197" y="1415871"/>
                  </a:lnTo>
                  <a:lnTo>
                    <a:pt x="9080500" y="1367193"/>
                  </a:lnTo>
                  <a:lnTo>
                    <a:pt x="9080500" y="360006"/>
                  </a:lnTo>
                  <a:lnTo>
                    <a:pt x="9077197" y="311328"/>
                  </a:lnTo>
                  <a:lnTo>
                    <a:pt x="9067583" y="264587"/>
                  </a:lnTo>
                  <a:lnTo>
                    <a:pt x="9052093" y="220222"/>
                  </a:lnTo>
                  <a:lnTo>
                    <a:pt x="9031166" y="178669"/>
                  </a:lnTo>
                  <a:lnTo>
                    <a:pt x="9005238" y="140366"/>
                  </a:lnTo>
                  <a:lnTo>
                    <a:pt x="8974748" y="105751"/>
                  </a:lnTo>
                  <a:lnTo>
                    <a:pt x="8940133" y="75261"/>
                  </a:lnTo>
                  <a:lnTo>
                    <a:pt x="8901830" y="49333"/>
                  </a:lnTo>
                  <a:lnTo>
                    <a:pt x="8860277" y="28406"/>
                  </a:lnTo>
                  <a:lnTo>
                    <a:pt x="8815912" y="12916"/>
                  </a:lnTo>
                  <a:lnTo>
                    <a:pt x="8769171" y="3302"/>
                  </a:lnTo>
                  <a:lnTo>
                    <a:pt x="8720493" y="0"/>
                  </a:lnTo>
                  <a:close/>
                </a:path>
              </a:pathLst>
            </a:custGeom>
            <a:solidFill>
              <a:srgbClr val="29ABE1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34515" y="10756900"/>
              <a:ext cx="588010" cy="712470"/>
            </a:xfrm>
            <a:custGeom>
              <a:avLst/>
              <a:gdLst/>
              <a:ahLst/>
              <a:cxnLst/>
              <a:rect l="l" t="t" r="r" b="b"/>
              <a:pathLst>
                <a:path w="588010" h="712470">
                  <a:moveTo>
                    <a:pt x="385152" y="0"/>
                  </a:moveTo>
                  <a:lnTo>
                    <a:pt x="383768" y="0"/>
                  </a:lnTo>
                  <a:lnTo>
                    <a:pt x="379971" y="2794"/>
                  </a:lnTo>
                  <a:lnTo>
                    <a:pt x="376491" y="6210"/>
                  </a:lnTo>
                  <a:lnTo>
                    <a:pt x="372338" y="8267"/>
                  </a:lnTo>
                  <a:lnTo>
                    <a:pt x="319515" y="25659"/>
                  </a:lnTo>
                  <a:lnTo>
                    <a:pt x="276218" y="33078"/>
                  </a:lnTo>
                  <a:lnTo>
                    <a:pt x="226066" y="40609"/>
                  </a:lnTo>
                  <a:lnTo>
                    <a:pt x="201079" y="44856"/>
                  </a:lnTo>
                  <a:lnTo>
                    <a:pt x="158978" y="58470"/>
                  </a:lnTo>
                  <a:lnTo>
                    <a:pt x="123045" y="97418"/>
                  </a:lnTo>
                  <a:lnTo>
                    <a:pt x="118708" y="138679"/>
                  </a:lnTo>
                  <a:lnTo>
                    <a:pt x="118656" y="248170"/>
                  </a:lnTo>
                  <a:lnTo>
                    <a:pt x="110354" y="248207"/>
                  </a:lnTo>
                  <a:lnTo>
                    <a:pt x="104962" y="250444"/>
                  </a:lnTo>
                  <a:lnTo>
                    <a:pt x="102146" y="255471"/>
                  </a:lnTo>
                  <a:lnTo>
                    <a:pt x="101574" y="263880"/>
                  </a:lnTo>
                  <a:lnTo>
                    <a:pt x="102204" y="274595"/>
                  </a:lnTo>
                  <a:lnTo>
                    <a:pt x="111311" y="316589"/>
                  </a:lnTo>
                  <a:lnTo>
                    <a:pt x="139039" y="335076"/>
                  </a:lnTo>
                  <a:lnTo>
                    <a:pt x="140969" y="338899"/>
                  </a:lnTo>
                  <a:lnTo>
                    <a:pt x="154332" y="391729"/>
                  </a:lnTo>
                  <a:lnTo>
                    <a:pt x="173907" y="429407"/>
                  </a:lnTo>
                  <a:lnTo>
                    <a:pt x="187197" y="450583"/>
                  </a:lnTo>
                  <a:lnTo>
                    <a:pt x="141392" y="473670"/>
                  </a:lnTo>
                  <a:lnTo>
                    <a:pt x="101617" y="501287"/>
                  </a:lnTo>
                  <a:lnTo>
                    <a:pt x="68068" y="533568"/>
                  </a:lnTo>
                  <a:lnTo>
                    <a:pt x="40938" y="570646"/>
                  </a:lnTo>
                  <a:lnTo>
                    <a:pt x="20421" y="612656"/>
                  </a:lnTo>
                  <a:lnTo>
                    <a:pt x="6710" y="659734"/>
                  </a:lnTo>
                  <a:lnTo>
                    <a:pt x="0" y="712012"/>
                  </a:lnTo>
                  <a:lnTo>
                    <a:pt x="587476" y="712012"/>
                  </a:lnTo>
                  <a:lnTo>
                    <a:pt x="577050" y="634758"/>
                  </a:lnTo>
                  <a:lnTo>
                    <a:pt x="560189" y="592581"/>
                  </a:lnTo>
                  <a:lnTo>
                    <a:pt x="534607" y="550875"/>
                  </a:lnTo>
                  <a:lnTo>
                    <a:pt x="499584" y="511769"/>
                  </a:lnTo>
                  <a:lnTo>
                    <a:pt x="454404" y="477392"/>
                  </a:lnTo>
                  <a:lnTo>
                    <a:pt x="398348" y="449872"/>
                  </a:lnTo>
                  <a:lnTo>
                    <a:pt x="418547" y="424431"/>
                  </a:lnTo>
                  <a:lnTo>
                    <a:pt x="433262" y="396544"/>
                  </a:lnTo>
                  <a:lnTo>
                    <a:pt x="443530" y="366658"/>
                  </a:lnTo>
                  <a:lnTo>
                    <a:pt x="450392" y="335216"/>
                  </a:lnTo>
                  <a:lnTo>
                    <a:pt x="462893" y="331752"/>
                  </a:lnTo>
                  <a:lnTo>
                    <a:pt x="484124" y="293535"/>
                  </a:lnTo>
                  <a:lnTo>
                    <a:pt x="488772" y="249580"/>
                  </a:lnTo>
                  <a:lnTo>
                    <a:pt x="484555" y="246659"/>
                  </a:lnTo>
                  <a:lnTo>
                    <a:pt x="471411" y="248437"/>
                  </a:lnTo>
                  <a:lnTo>
                    <a:pt x="471295" y="170019"/>
                  </a:lnTo>
                  <a:lnTo>
                    <a:pt x="464896" y="121043"/>
                  </a:lnTo>
                  <a:lnTo>
                    <a:pt x="443150" y="78327"/>
                  </a:lnTo>
                  <a:lnTo>
                    <a:pt x="404317" y="50431"/>
                  </a:lnTo>
                  <a:lnTo>
                    <a:pt x="399605" y="48399"/>
                  </a:lnTo>
                  <a:lnTo>
                    <a:pt x="396455" y="45694"/>
                  </a:lnTo>
                  <a:lnTo>
                    <a:pt x="385152" y="0"/>
                  </a:lnTo>
                  <a:close/>
                </a:path>
              </a:pathLst>
            </a:custGeom>
            <a:solidFill>
              <a:srgbClr val="0070B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705100" y="4124722"/>
            <a:ext cx="8367395" cy="7273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7314">
              <a:lnSpc>
                <a:spcPct val="100000"/>
              </a:lnSpc>
              <a:spcBef>
                <a:spcPts val="100"/>
              </a:spcBef>
            </a:pPr>
            <a:r>
              <a:rPr dirty="0" sz="3300" spc="265">
                <a:latin typeface="Trebuchet MS"/>
                <a:cs typeface="Trebuchet MS"/>
              </a:rPr>
              <a:t>Con </a:t>
            </a:r>
            <a:r>
              <a:rPr dirty="0" sz="3300" spc="45">
                <a:latin typeface="Trebuchet MS"/>
                <a:cs typeface="Trebuchet MS"/>
              </a:rPr>
              <a:t>solo </a:t>
            </a:r>
            <a:r>
              <a:rPr dirty="0" sz="3300">
                <a:latin typeface="Trebuchet MS"/>
                <a:cs typeface="Trebuchet MS"/>
              </a:rPr>
              <a:t>pulsar </a:t>
            </a:r>
            <a:r>
              <a:rPr dirty="0" sz="3300" spc="5">
                <a:latin typeface="Trebuchet MS"/>
                <a:cs typeface="Trebuchet MS"/>
              </a:rPr>
              <a:t>en </a:t>
            </a:r>
            <a:r>
              <a:rPr dirty="0" sz="3300" spc="-130">
                <a:latin typeface="Trebuchet MS"/>
                <a:cs typeface="Trebuchet MS"/>
              </a:rPr>
              <a:t>el </a:t>
            </a:r>
            <a:r>
              <a:rPr dirty="0" sz="3300" spc="100">
                <a:latin typeface="Trebuchet MS"/>
                <a:cs typeface="Trebuchet MS"/>
              </a:rPr>
              <a:t>icono </a:t>
            </a:r>
            <a:r>
              <a:rPr dirty="0" sz="3300" spc="125">
                <a:latin typeface="Trebuchet MS"/>
                <a:cs typeface="Trebuchet MS"/>
              </a:rPr>
              <a:t>que </a:t>
            </a:r>
            <a:r>
              <a:rPr dirty="0" sz="3300" spc="195">
                <a:latin typeface="Trebuchet MS"/>
                <a:cs typeface="Trebuchet MS"/>
              </a:rPr>
              <a:t>aparece  </a:t>
            </a:r>
            <a:r>
              <a:rPr dirty="0" sz="3300" spc="5">
                <a:latin typeface="Trebuchet MS"/>
                <a:cs typeface="Trebuchet MS"/>
              </a:rPr>
              <a:t>en </a:t>
            </a:r>
            <a:r>
              <a:rPr dirty="0" sz="3300" spc="50">
                <a:latin typeface="Trebuchet MS"/>
                <a:cs typeface="Trebuchet MS"/>
              </a:rPr>
              <a:t>la </a:t>
            </a:r>
            <a:r>
              <a:rPr dirty="0" sz="3300" spc="70">
                <a:latin typeface="Trebuchet MS"/>
                <a:cs typeface="Trebuchet MS"/>
              </a:rPr>
              <a:t>parte </a:t>
            </a:r>
            <a:r>
              <a:rPr dirty="0" sz="3300" spc="-35">
                <a:latin typeface="Trebuchet MS"/>
                <a:cs typeface="Trebuchet MS"/>
              </a:rPr>
              <a:t>superior </a:t>
            </a:r>
            <a:r>
              <a:rPr dirty="0" sz="3300" spc="114">
                <a:latin typeface="Trebuchet MS"/>
                <a:cs typeface="Trebuchet MS"/>
              </a:rPr>
              <a:t>derecha </a:t>
            </a:r>
            <a:r>
              <a:rPr dirty="0" sz="3300" spc="195">
                <a:latin typeface="Trebuchet MS"/>
                <a:cs typeface="Trebuchet MS"/>
              </a:rPr>
              <a:t>ya </a:t>
            </a:r>
            <a:r>
              <a:rPr dirty="0" sz="3300" spc="-25">
                <a:latin typeface="Trebuchet MS"/>
                <a:cs typeface="Trebuchet MS"/>
              </a:rPr>
              <a:t>estaremos  </a:t>
            </a:r>
            <a:r>
              <a:rPr dirty="0" sz="3300" spc="25">
                <a:latin typeface="Trebuchet MS"/>
                <a:cs typeface="Trebuchet MS"/>
              </a:rPr>
              <a:t>llamando </a:t>
            </a:r>
            <a:r>
              <a:rPr dirty="0" sz="3300" spc="50">
                <a:latin typeface="Trebuchet MS"/>
                <a:cs typeface="Trebuchet MS"/>
              </a:rPr>
              <a:t>al</a:t>
            </a:r>
            <a:r>
              <a:rPr dirty="0" sz="3300" spc="260">
                <a:latin typeface="Trebuchet MS"/>
                <a:cs typeface="Trebuchet MS"/>
              </a:rPr>
              <a:t> </a:t>
            </a:r>
            <a:r>
              <a:rPr dirty="0" sz="3300" spc="30">
                <a:latin typeface="Trebuchet MS"/>
                <a:cs typeface="Trebuchet MS"/>
              </a:rPr>
              <a:t>contacto.</a:t>
            </a:r>
            <a:endParaRPr sz="33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3095"/>
              </a:spcBef>
            </a:pPr>
            <a:r>
              <a:rPr dirty="0" sz="3300" spc="85">
                <a:latin typeface="Trebuchet MS"/>
                <a:cs typeface="Trebuchet MS"/>
              </a:rPr>
              <a:t>Para </a:t>
            </a:r>
            <a:r>
              <a:rPr dirty="0" sz="3300" spc="75">
                <a:latin typeface="Trebuchet MS"/>
                <a:cs typeface="Trebuchet MS"/>
              </a:rPr>
              <a:t>hacer </a:t>
            </a:r>
            <a:r>
              <a:rPr dirty="0" sz="3300" spc="110">
                <a:latin typeface="Trebuchet MS"/>
                <a:cs typeface="Trebuchet MS"/>
              </a:rPr>
              <a:t>una </a:t>
            </a:r>
            <a:r>
              <a:rPr dirty="0" sz="3300" spc="85">
                <a:latin typeface="Trebuchet MS"/>
                <a:cs typeface="Trebuchet MS"/>
              </a:rPr>
              <a:t>videollamada </a:t>
            </a:r>
            <a:r>
              <a:rPr dirty="0" sz="3300" spc="-5">
                <a:latin typeface="Trebuchet MS"/>
                <a:cs typeface="Trebuchet MS"/>
              </a:rPr>
              <a:t>grupal, </a:t>
            </a:r>
            <a:r>
              <a:rPr dirty="0" sz="3300" spc="20">
                <a:latin typeface="Trebuchet MS"/>
                <a:cs typeface="Trebuchet MS"/>
              </a:rPr>
              <a:t>es  </a:t>
            </a:r>
            <a:r>
              <a:rPr dirty="0" sz="3300" spc="60">
                <a:latin typeface="Trebuchet MS"/>
                <a:cs typeface="Trebuchet MS"/>
              </a:rPr>
              <a:t>necesario </a:t>
            </a:r>
            <a:r>
              <a:rPr dirty="0" sz="3300" spc="-30">
                <a:latin typeface="Trebuchet MS"/>
                <a:cs typeface="Trebuchet MS"/>
              </a:rPr>
              <a:t>previamente </a:t>
            </a:r>
            <a:r>
              <a:rPr dirty="0" sz="3300" spc="75">
                <a:latin typeface="Trebuchet MS"/>
                <a:cs typeface="Trebuchet MS"/>
              </a:rPr>
              <a:t>hacer </a:t>
            </a:r>
            <a:r>
              <a:rPr dirty="0" sz="3300" spc="110">
                <a:latin typeface="Trebuchet MS"/>
                <a:cs typeface="Trebuchet MS"/>
              </a:rPr>
              <a:t>una </a:t>
            </a:r>
            <a:r>
              <a:rPr dirty="0" sz="3300" spc="65">
                <a:latin typeface="Trebuchet MS"/>
                <a:cs typeface="Trebuchet MS"/>
              </a:rPr>
              <a:t>llamada  </a:t>
            </a:r>
            <a:r>
              <a:rPr dirty="0" sz="3300" spc="455">
                <a:latin typeface="Trebuchet MS"/>
                <a:cs typeface="Trebuchet MS"/>
              </a:rPr>
              <a:t>a </a:t>
            </a:r>
            <a:r>
              <a:rPr dirty="0" sz="3300" spc="-60">
                <a:latin typeface="Trebuchet MS"/>
                <a:cs typeface="Trebuchet MS"/>
              </a:rPr>
              <a:t>un </a:t>
            </a:r>
            <a:r>
              <a:rPr dirty="0" sz="3300" spc="30">
                <a:latin typeface="Trebuchet MS"/>
                <a:cs typeface="Trebuchet MS"/>
              </a:rPr>
              <a:t>contacto. </a:t>
            </a:r>
            <a:r>
              <a:rPr dirty="0" sz="3300" spc="20">
                <a:latin typeface="Trebuchet MS"/>
                <a:cs typeface="Trebuchet MS"/>
              </a:rPr>
              <a:t>Entonces </a:t>
            </a:r>
            <a:r>
              <a:rPr dirty="0" sz="3300" spc="165">
                <a:latin typeface="Trebuchet MS"/>
                <a:cs typeface="Trebuchet MS"/>
              </a:rPr>
              <a:t>aparecerá </a:t>
            </a:r>
            <a:r>
              <a:rPr dirty="0" sz="3300" spc="-60">
                <a:latin typeface="Trebuchet MS"/>
                <a:cs typeface="Trebuchet MS"/>
              </a:rPr>
              <a:t>un  </a:t>
            </a:r>
            <a:r>
              <a:rPr dirty="0" sz="3300" spc="100">
                <a:latin typeface="Trebuchet MS"/>
                <a:cs typeface="Trebuchet MS"/>
              </a:rPr>
              <a:t>icono </a:t>
            </a:r>
            <a:r>
              <a:rPr dirty="0" sz="3300" spc="220">
                <a:latin typeface="Trebuchet MS"/>
                <a:cs typeface="Trebuchet MS"/>
              </a:rPr>
              <a:t>de </a:t>
            </a:r>
            <a:r>
              <a:rPr dirty="0" sz="3300" spc="55">
                <a:latin typeface="Trebuchet MS"/>
                <a:cs typeface="Trebuchet MS"/>
              </a:rPr>
              <a:t>«añadir </a:t>
            </a:r>
            <a:r>
              <a:rPr dirty="0" sz="3300" spc="75">
                <a:latin typeface="Trebuchet MS"/>
                <a:cs typeface="Trebuchet MS"/>
              </a:rPr>
              <a:t>contactos» </a:t>
            </a:r>
            <a:r>
              <a:rPr dirty="0" sz="3300" spc="455">
                <a:latin typeface="Trebuchet MS"/>
                <a:cs typeface="Trebuchet MS"/>
              </a:rPr>
              <a:t>a </a:t>
            </a:r>
            <a:r>
              <a:rPr dirty="0" sz="3300" spc="50">
                <a:latin typeface="Trebuchet MS"/>
                <a:cs typeface="Trebuchet MS"/>
              </a:rPr>
              <a:t>la  </a:t>
            </a:r>
            <a:r>
              <a:rPr dirty="0" sz="3300" spc="75">
                <a:latin typeface="Trebuchet MS"/>
                <a:cs typeface="Trebuchet MS"/>
              </a:rPr>
              <a:t>conversación </a:t>
            </a:r>
            <a:r>
              <a:rPr dirty="0" sz="3300" spc="5">
                <a:latin typeface="Trebuchet MS"/>
                <a:cs typeface="Trebuchet MS"/>
              </a:rPr>
              <a:t>en </a:t>
            </a:r>
            <a:r>
              <a:rPr dirty="0" sz="3300" spc="50">
                <a:latin typeface="Trebuchet MS"/>
                <a:cs typeface="Trebuchet MS"/>
              </a:rPr>
              <a:t>la </a:t>
            </a:r>
            <a:r>
              <a:rPr dirty="0" sz="3300" spc="70">
                <a:latin typeface="Trebuchet MS"/>
                <a:cs typeface="Trebuchet MS"/>
              </a:rPr>
              <a:t>parte </a:t>
            </a:r>
            <a:r>
              <a:rPr dirty="0" sz="3300" spc="-35">
                <a:latin typeface="Trebuchet MS"/>
                <a:cs typeface="Trebuchet MS"/>
              </a:rPr>
              <a:t>superior</a:t>
            </a:r>
            <a:r>
              <a:rPr dirty="0" sz="3300" spc="525">
                <a:latin typeface="Trebuchet MS"/>
                <a:cs typeface="Trebuchet MS"/>
              </a:rPr>
              <a:t> </a:t>
            </a:r>
            <a:r>
              <a:rPr dirty="0" sz="3300" spc="20">
                <a:latin typeface="Trebuchet MS"/>
                <a:cs typeface="Trebuchet MS"/>
              </a:rPr>
              <a:t>derecha.</a:t>
            </a:r>
            <a:endParaRPr sz="3300">
              <a:latin typeface="Trebuchet MS"/>
              <a:cs typeface="Trebuchet MS"/>
            </a:endParaRPr>
          </a:p>
          <a:p>
            <a:pPr marL="12700" marR="919480">
              <a:lnSpc>
                <a:spcPct val="100000"/>
              </a:lnSpc>
              <a:spcBef>
                <a:spcPts val="3100"/>
              </a:spcBef>
            </a:pPr>
            <a:r>
              <a:rPr dirty="0" sz="3300" spc="-10">
                <a:latin typeface="Trebuchet MS"/>
                <a:cs typeface="Trebuchet MS"/>
              </a:rPr>
              <a:t>Disponible </a:t>
            </a:r>
            <a:r>
              <a:rPr dirty="0" sz="3300" spc="220">
                <a:latin typeface="Trebuchet MS"/>
                <a:cs typeface="Trebuchet MS"/>
              </a:rPr>
              <a:t>para iOS </a:t>
            </a:r>
            <a:r>
              <a:rPr dirty="0" sz="3300" spc="-10">
                <a:latin typeface="Trebuchet MS"/>
                <a:cs typeface="Trebuchet MS"/>
              </a:rPr>
              <a:t>y </a:t>
            </a:r>
            <a:r>
              <a:rPr dirty="0" sz="3300" spc="60">
                <a:latin typeface="Trebuchet MS"/>
                <a:cs typeface="Trebuchet MS"/>
              </a:rPr>
              <a:t>Android </a:t>
            </a:r>
            <a:r>
              <a:rPr dirty="0" sz="3300" spc="220">
                <a:latin typeface="Trebuchet MS"/>
                <a:cs typeface="Trebuchet MS"/>
              </a:rPr>
              <a:t>para </a:t>
            </a:r>
            <a:r>
              <a:rPr dirty="0" sz="3300" spc="-130">
                <a:latin typeface="Trebuchet MS"/>
                <a:cs typeface="Trebuchet MS"/>
              </a:rPr>
              <a:t>el  </a:t>
            </a:r>
            <a:r>
              <a:rPr dirty="0" sz="3300" spc="15">
                <a:latin typeface="Trebuchet MS"/>
                <a:cs typeface="Trebuchet MS"/>
              </a:rPr>
              <a:t>dispositivo</a:t>
            </a:r>
            <a:r>
              <a:rPr dirty="0" sz="3300" spc="140">
                <a:latin typeface="Trebuchet MS"/>
                <a:cs typeface="Trebuchet MS"/>
              </a:rPr>
              <a:t> </a:t>
            </a:r>
            <a:r>
              <a:rPr dirty="0" sz="3300" spc="-235">
                <a:latin typeface="Trebuchet MS"/>
                <a:cs typeface="Trebuchet MS"/>
              </a:rPr>
              <a:t>móvil.</a:t>
            </a:r>
            <a:endParaRPr sz="3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800">
              <a:latin typeface="Trebuchet MS"/>
              <a:cs typeface="Trebuchet MS"/>
            </a:endParaRPr>
          </a:p>
          <a:p>
            <a:pPr marL="1271905">
              <a:lnSpc>
                <a:spcPct val="100000"/>
              </a:lnSpc>
              <a:spcBef>
                <a:spcPts val="2900"/>
              </a:spcBef>
            </a:pPr>
            <a:r>
              <a:rPr dirty="0" sz="3300" spc="280">
                <a:latin typeface="Trebuchet MS"/>
                <a:cs typeface="Trebuchet MS"/>
              </a:rPr>
              <a:t>4 </a:t>
            </a:r>
            <a:r>
              <a:rPr dirty="0" sz="3300" spc="10">
                <a:latin typeface="Trebuchet MS"/>
                <a:cs typeface="Trebuchet MS"/>
              </a:rPr>
              <a:t>Usuarios </a:t>
            </a:r>
            <a:r>
              <a:rPr dirty="0" sz="3300" spc="5">
                <a:latin typeface="Trebuchet MS"/>
                <a:cs typeface="Trebuchet MS"/>
              </a:rPr>
              <a:t>en</a:t>
            </a:r>
            <a:r>
              <a:rPr dirty="0" sz="3300" spc="135">
                <a:latin typeface="Trebuchet MS"/>
                <a:cs typeface="Trebuchet MS"/>
              </a:rPr>
              <a:t> </a:t>
            </a:r>
            <a:r>
              <a:rPr dirty="0" sz="3300" spc="-70">
                <a:latin typeface="Trebuchet MS"/>
                <a:cs typeface="Trebuchet MS"/>
              </a:rPr>
              <a:t>simultáneo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92"/>
            <a:ext cx="13712190" cy="13714730"/>
          </a:xfrm>
          <a:custGeom>
            <a:avLst/>
            <a:gdLst/>
            <a:ahLst/>
            <a:cxnLst/>
            <a:rect l="l" t="t" r="r" b="b"/>
            <a:pathLst>
              <a:path w="13712190" h="13714730">
                <a:moveTo>
                  <a:pt x="13712164" y="0"/>
                </a:moveTo>
                <a:lnTo>
                  <a:pt x="0" y="0"/>
                </a:lnTo>
                <a:lnTo>
                  <a:pt x="0" y="13714107"/>
                </a:lnTo>
                <a:lnTo>
                  <a:pt x="13712164" y="13714107"/>
                </a:lnTo>
                <a:lnTo>
                  <a:pt x="13712164" y="0"/>
                </a:lnTo>
                <a:close/>
              </a:path>
            </a:pathLst>
          </a:custGeom>
          <a:solidFill>
            <a:srgbClr val="00A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867"/>
            <a:ext cx="13567753" cy="13710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13100" y="4315222"/>
            <a:ext cx="7637145" cy="293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95">
                <a:latin typeface="Trebuchet MS"/>
                <a:cs typeface="Trebuchet MS"/>
              </a:rPr>
              <a:t>Ofrece </a:t>
            </a:r>
            <a:r>
              <a:rPr dirty="0" sz="3300" spc="-5">
                <a:latin typeface="Trebuchet MS"/>
                <a:cs typeface="Trebuchet MS"/>
              </a:rPr>
              <a:t>muchas</a:t>
            </a:r>
            <a:r>
              <a:rPr dirty="0" sz="3300" spc="195">
                <a:latin typeface="Trebuchet MS"/>
                <a:cs typeface="Trebuchet MS"/>
              </a:rPr>
              <a:t> </a:t>
            </a:r>
            <a:r>
              <a:rPr dirty="0" sz="3300" spc="15">
                <a:latin typeface="Trebuchet MS"/>
                <a:cs typeface="Trebuchet MS"/>
              </a:rPr>
              <a:t>posibilidades.</a:t>
            </a:r>
            <a:endParaRPr sz="33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3095"/>
              </a:spcBef>
            </a:pPr>
            <a:r>
              <a:rPr dirty="0" sz="3300" spc="105">
                <a:latin typeface="Trebuchet MS"/>
                <a:cs typeface="Trebuchet MS"/>
              </a:rPr>
              <a:t>La </a:t>
            </a:r>
            <a:r>
              <a:rPr dirty="0" sz="3300" spc="180">
                <a:latin typeface="Trebuchet MS"/>
                <a:cs typeface="Trebuchet MS"/>
              </a:rPr>
              <a:t>calidad </a:t>
            </a:r>
            <a:r>
              <a:rPr dirty="0" sz="3300" spc="220">
                <a:latin typeface="Trebuchet MS"/>
                <a:cs typeface="Trebuchet MS"/>
              </a:rPr>
              <a:t>de </a:t>
            </a:r>
            <a:r>
              <a:rPr dirty="0" sz="3300" spc="-60">
                <a:latin typeface="Trebuchet MS"/>
                <a:cs typeface="Trebuchet MS"/>
              </a:rPr>
              <a:t>imagen, </a:t>
            </a:r>
            <a:r>
              <a:rPr dirty="0" sz="3300" spc="114">
                <a:latin typeface="Trebuchet MS"/>
                <a:cs typeface="Trebuchet MS"/>
              </a:rPr>
              <a:t>aunque  </a:t>
            </a:r>
            <a:r>
              <a:rPr dirty="0" sz="3300" spc="170">
                <a:latin typeface="Trebuchet MS"/>
                <a:cs typeface="Trebuchet MS"/>
              </a:rPr>
              <a:t>depende </a:t>
            </a:r>
            <a:r>
              <a:rPr dirty="0" sz="3300" spc="220">
                <a:latin typeface="Trebuchet MS"/>
                <a:cs typeface="Trebuchet MS"/>
              </a:rPr>
              <a:t>de </a:t>
            </a:r>
            <a:r>
              <a:rPr dirty="0" sz="3300" spc="50">
                <a:latin typeface="Trebuchet MS"/>
                <a:cs typeface="Trebuchet MS"/>
              </a:rPr>
              <a:t>la </a:t>
            </a:r>
            <a:r>
              <a:rPr dirty="0" sz="3300" spc="35">
                <a:latin typeface="Trebuchet MS"/>
                <a:cs typeface="Trebuchet MS"/>
              </a:rPr>
              <a:t>conexión </a:t>
            </a:r>
            <a:r>
              <a:rPr dirty="0" sz="3300" spc="15">
                <a:latin typeface="Trebuchet MS"/>
                <a:cs typeface="Trebuchet MS"/>
              </a:rPr>
              <a:t>utilizada </a:t>
            </a:r>
            <a:r>
              <a:rPr dirty="0" sz="3300" spc="-10">
                <a:latin typeface="Trebuchet MS"/>
                <a:cs typeface="Trebuchet MS"/>
              </a:rPr>
              <a:t>y </a:t>
            </a:r>
            <a:r>
              <a:rPr dirty="0" sz="3300" spc="215">
                <a:latin typeface="Trebuchet MS"/>
                <a:cs typeface="Trebuchet MS"/>
              </a:rPr>
              <a:t>de  </a:t>
            </a:r>
            <a:r>
              <a:rPr dirty="0" sz="3300" spc="50">
                <a:latin typeface="Trebuchet MS"/>
                <a:cs typeface="Trebuchet MS"/>
              </a:rPr>
              <a:t>la </a:t>
            </a:r>
            <a:r>
              <a:rPr dirty="0" sz="3300" spc="130">
                <a:latin typeface="Trebuchet MS"/>
                <a:cs typeface="Trebuchet MS"/>
              </a:rPr>
              <a:t>cámara </a:t>
            </a:r>
            <a:r>
              <a:rPr dirty="0" sz="3300" spc="30">
                <a:latin typeface="Trebuchet MS"/>
                <a:cs typeface="Trebuchet MS"/>
              </a:rPr>
              <a:t>del </a:t>
            </a:r>
            <a:r>
              <a:rPr dirty="0" sz="3300" spc="15">
                <a:latin typeface="Trebuchet MS"/>
                <a:cs typeface="Trebuchet MS"/>
              </a:rPr>
              <a:t>dispositivo </a:t>
            </a:r>
            <a:r>
              <a:rPr dirty="0" sz="3300" spc="20">
                <a:latin typeface="Trebuchet MS"/>
                <a:cs typeface="Trebuchet MS"/>
              </a:rPr>
              <a:t>empleada, es  </a:t>
            </a:r>
            <a:r>
              <a:rPr dirty="0" sz="3300" spc="-200">
                <a:latin typeface="Trebuchet MS"/>
                <a:cs typeface="Trebuchet MS"/>
              </a:rPr>
              <a:t>muy</a:t>
            </a:r>
            <a:r>
              <a:rPr dirty="0" sz="3300" spc="145">
                <a:latin typeface="Trebuchet MS"/>
                <a:cs typeface="Trebuchet MS"/>
              </a:rPr>
              <a:t> </a:t>
            </a:r>
            <a:r>
              <a:rPr dirty="0" sz="3300" spc="15">
                <a:latin typeface="Trebuchet MS"/>
                <a:cs typeface="Trebuchet MS"/>
              </a:rPr>
              <a:t>buena.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11600" y="2246197"/>
            <a:ext cx="2141220" cy="76708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155"/>
              <a:t>SKYPE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216153" y="3225800"/>
            <a:ext cx="9080500" cy="8547100"/>
            <a:chOff x="2216153" y="3225800"/>
            <a:chExt cx="9080500" cy="8547100"/>
          </a:xfrm>
        </p:grpSpPr>
        <p:sp>
          <p:nvSpPr>
            <p:cNvPr id="7" name="object 7"/>
            <p:cNvSpPr/>
            <p:nvPr/>
          </p:nvSpPr>
          <p:spPr>
            <a:xfrm>
              <a:off x="3949700" y="3238500"/>
              <a:ext cx="7112000" cy="0"/>
            </a:xfrm>
            <a:custGeom>
              <a:avLst/>
              <a:gdLst/>
              <a:ahLst/>
              <a:cxnLst/>
              <a:rect l="l" t="t" r="r" b="b"/>
              <a:pathLst>
                <a:path w="7112000" h="0">
                  <a:moveTo>
                    <a:pt x="0" y="0"/>
                  </a:moveTo>
                  <a:lnTo>
                    <a:pt x="7112000" y="0"/>
                  </a:lnTo>
                </a:path>
              </a:pathLst>
            </a:custGeom>
            <a:ln w="25400">
              <a:solidFill>
                <a:srgbClr val="0070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16153" y="10045700"/>
              <a:ext cx="9080500" cy="1727200"/>
            </a:xfrm>
            <a:custGeom>
              <a:avLst/>
              <a:gdLst/>
              <a:ahLst/>
              <a:cxnLst/>
              <a:rect l="l" t="t" r="r" b="b"/>
              <a:pathLst>
                <a:path w="9080500" h="1727200">
                  <a:moveTo>
                    <a:pt x="8720493" y="0"/>
                  </a:moveTo>
                  <a:lnTo>
                    <a:pt x="359994" y="0"/>
                  </a:lnTo>
                  <a:lnTo>
                    <a:pt x="311318" y="3302"/>
                  </a:lnTo>
                  <a:lnTo>
                    <a:pt x="264580" y="12916"/>
                  </a:lnTo>
                  <a:lnTo>
                    <a:pt x="220216" y="28406"/>
                  </a:lnTo>
                  <a:lnTo>
                    <a:pt x="178665" y="49333"/>
                  </a:lnTo>
                  <a:lnTo>
                    <a:pt x="140363" y="75261"/>
                  </a:lnTo>
                  <a:lnTo>
                    <a:pt x="105749" y="105751"/>
                  </a:lnTo>
                  <a:lnTo>
                    <a:pt x="75260" y="140366"/>
                  </a:lnTo>
                  <a:lnTo>
                    <a:pt x="49333" y="178669"/>
                  </a:lnTo>
                  <a:lnTo>
                    <a:pt x="28406" y="220222"/>
                  </a:lnTo>
                  <a:lnTo>
                    <a:pt x="12916" y="264587"/>
                  </a:lnTo>
                  <a:lnTo>
                    <a:pt x="3302" y="311328"/>
                  </a:lnTo>
                  <a:lnTo>
                    <a:pt x="0" y="360006"/>
                  </a:lnTo>
                  <a:lnTo>
                    <a:pt x="0" y="1367193"/>
                  </a:lnTo>
                  <a:lnTo>
                    <a:pt x="3302" y="1415871"/>
                  </a:lnTo>
                  <a:lnTo>
                    <a:pt x="12916" y="1462612"/>
                  </a:lnTo>
                  <a:lnTo>
                    <a:pt x="28406" y="1506977"/>
                  </a:lnTo>
                  <a:lnTo>
                    <a:pt x="49333" y="1548530"/>
                  </a:lnTo>
                  <a:lnTo>
                    <a:pt x="75260" y="1586833"/>
                  </a:lnTo>
                  <a:lnTo>
                    <a:pt x="105749" y="1621448"/>
                  </a:lnTo>
                  <a:lnTo>
                    <a:pt x="140363" y="1651938"/>
                  </a:lnTo>
                  <a:lnTo>
                    <a:pt x="178665" y="1677866"/>
                  </a:lnTo>
                  <a:lnTo>
                    <a:pt x="220216" y="1698793"/>
                  </a:lnTo>
                  <a:lnTo>
                    <a:pt x="264580" y="1714283"/>
                  </a:lnTo>
                  <a:lnTo>
                    <a:pt x="311318" y="1723897"/>
                  </a:lnTo>
                  <a:lnTo>
                    <a:pt x="359994" y="1727200"/>
                  </a:lnTo>
                  <a:lnTo>
                    <a:pt x="8720493" y="1727200"/>
                  </a:lnTo>
                  <a:lnTo>
                    <a:pt x="8769171" y="1723897"/>
                  </a:lnTo>
                  <a:lnTo>
                    <a:pt x="8815912" y="1714283"/>
                  </a:lnTo>
                  <a:lnTo>
                    <a:pt x="8860277" y="1698793"/>
                  </a:lnTo>
                  <a:lnTo>
                    <a:pt x="8901830" y="1677866"/>
                  </a:lnTo>
                  <a:lnTo>
                    <a:pt x="8940133" y="1651938"/>
                  </a:lnTo>
                  <a:lnTo>
                    <a:pt x="8974748" y="1621448"/>
                  </a:lnTo>
                  <a:lnTo>
                    <a:pt x="9005238" y="1586833"/>
                  </a:lnTo>
                  <a:lnTo>
                    <a:pt x="9031166" y="1548530"/>
                  </a:lnTo>
                  <a:lnTo>
                    <a:pt x="9052093" y="1506977"/>
                  </a:lnTo>
                  <a:lnTo>
                    <a:pt x="9067583" y="1462612"/>
                  </a:lnTo>
                  <a:lnTo>
                    <a:pt x="9077197" y="1415871"/>
                  </a:lnTo>
                  <a:lnTo>
                    <a:pt x="9080500" y="1367193"/>
                  </a:lnTo>
                  <a:lnTo>
                    <a:pt x="9080500" y="360006"/>
                  </a:lnTo>
                  <a:lnTo>
                    <a:pt x="9077197" y="311328"/>
                  </a:lnTo>
                  <a:lnTo>
                    <a:pt x="9067583" y="264587"/>
                  </a:lnTo>
                  <a:lnTo>
                    <a:pt x="9052093" y="220222"/>
                  </a:lnTo>
                  <a:lnTo>
                    <a:pt x="9031166" y="178669"/>
                  </a:lnTo>
                  <a:lnTo>
                    <a:pt x="9005238" y="140366"/>
                  </a:lnTo>
                  <a:lnTo>
                    <a:pt x="8974748" y="105751"/>
                  </a:lnTo>
                  <a:lnTo>
                    <a:pt x="8940133" y="75261"/>
                  </a:lnTo>
                  <a:lnTo>
                    <a:pt x="8901830" y="49333"/>
                  </a:lnTo>
                  <a:lnTo>
                    <a:pt x="8860277" y="28406"/>
                  </a:lnTo>
                  <a:lnTo>
                    <a:pt x="8815912" y="12916"/>
                  </a:lnTo>
                  <a:lnTo>
                    <a:pt x="8769171" y="3302"/>
                  </a:lnTo>
                  <a:lnTo>
                    <a:pt x="8720493" y="0"/>
                  </a:lnTo>
                  <a:close/>
                </a:path>
              </a:pathLst>
            </a:custGeom>
            <a:solidFill>
              <a:srgbClr val="29ABE1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37703" y="10553700"/>
              <a:ext cx="588010" cy="712470"/>
            </a:xfrm>
            <a:custGeom>
              <a:avLst/>
              <a:gdLst/>
              <a:ahLst/>
              <a:cxnLst/>
              <a:rect l="l" t="t" r="r" b="b"/>
              <a:pathLst>
                <a:path w="588010" h="712470">
                  <a:moveTo>
                    <a:pt x="385165" y="0"/>
                  </a:moveTo>
                  <a:lnTo>
                    <a:pt x="383781" y="0"/>
                  </a:lnTo>
                  <a:lnTo>
                    <a:pt x="379983" y="2794"/>
                  </a:lnTo>
                  <a:lnTo>
                    <a:pt x="376504" y="6210"/>
                  </a:lnTo>
                  <a:lnTo>
                    <a:pt x="372351" y="8267"/>
                  </a:lnTo>
                  <a:lnTo>
                    <a:pt x="319533" y="25659"/>
                  </a:lnTo>
                  <a:lnTo>
                    <a:pt x="276231" y="33078"/>
                  </a:lnTo>
                  <a:lnTo>
                    <a:pt x="226079" y="40609"/>
                  </a:lnTo>
                  <a:lnTo>
                    <a:pt x="201091" y="44856"/>
                  </a:lnTo>
                  <a:lnTo>
                    <a:pt x="158991" y="58470"/>
                  </a:lnTo>
                  <a:lnTo>
                    <a:pt x="123052" y="97418"/>
                  </a:lnTo>
                  <a:lnTo>
                    <a:pt x="118719" y="138679"/>
                  </a:lnTo>
                  <a:lnTo>
                    <a:pt x="118668" y="248170"/>
                  </a:lnTo>
                  <a:lnTo>
                    <a:pt x="110366" y="248207"/>
                  </a:lnTo>
                  <a:lnTo>
                    <a:pt x="104975" y="250444"/>
                  </a:lnTo>
                  <a:lnTo>
                    <a:pt x="102159" y="255471"/>
                  </a:lnTo>
                  <a:lnTo>
                    <a:pt x="101587" y="263880"/>
                  </a:lnTo>
                  <a:lnTo>
                    <a:pt x="102212" y="274595"/>
                  </a:lnTo>
                  <a:lnTo>
                    <a:pt x="111323" y="316589"/>
                  </a:lnTo>
                  <a:lnTo>
                    <a:pt x="139052" y="335076"/>
                  </a:lnTo>
                  <a:lnTo>
                    <a:pt x="140982" y="338899"/>
                  </a:lnTo>
                  <a:lnTo>
                    <a:pt x="154334" y="391729"/>
                  </a:lnTo>
                  <a:lnTo>
                    <a:pt x="173923" y="429407"/>
                  </a:lnTo>
                  <a:lnTo>
                    <a:pt x="187210" y="450583"/>
                  </a:lnTo>
                  <a:lnTo>
                    <a:pt x="141404" y="473670"/>
                  </a:lnTo>
                  <a:lnTo>
                    <a:pt x="101630" y="501287"/>
                  </a:lnTo>
                  <a:lnTo>
                    <a:pt x="68080" y="533568"/>
                  </a:lnTo>
                  <a:lnTo>
                    <a:pt x="40949" y="570646"/>
                  </a:lnTo>
                  <a:lnTo>
                    <a:pt x="20429" y="612656"/>
                  </a:lnTo>
                  <a:lnTo>
                    <a:pt x="6715" y="659734"/>
                  </a:lnTo>
                  <a:lnTo>
                    <a:pt x="0" y="712012"/>
                  </a:lnTo>
                  <a:lnTo>
                    <a:pt x="587489" y="712012"/>
                  </a:lnTo>
                  <a:lnTo>
                    <a:pt x="577061" y="634758"/>
                  </a:lnTo>
                  <a:lnTo>
                    <a:pt x="560198" y="592581"/>
                  </a:lnTo>
                  <a:lnTo>
                    <a:pt x="534614" y="550875"/>
                  </a:lnTo>
                  <a:lnTo>
                    <a:pt x="499591" y="511769"/>
                  </a:lnTo>
                  <a:lnTo>
                    <a:pt x="454412" y="477392"/>
                  </a:lnTo>
                  <a:lnTo>
                    <a:pt x="398360" y="449872"/>
                  </a:lnTo>
                  <a:lnTo>
                    <a:pt x="418560" y="424431"/>
                  </a:lnTo>
                  <a:lnTo>
                    <a:pt x="433274" y="396544"/>
                  </a:lnTo>
                  <a:lnTo>
                    <a:pt x="443543" y="366658"/>
                  </a:lnTo>
                  <a:lnTo>
                    <a:pt x="450405" y="335216"/>
                  </a:lnTo>
                  <a:lnTo>
                    <a:pt x="462907" y="331752"/>
                  </a:lnTo>
                  <a:lnTo>
                    <a:pt x="484132" y="293535"/>
                  </a:lnTo>
                  <a:lnTo>
                    <a:pt x="488797" y="249580"/>
                  </a:lnTo>
                  <a:lnTo>
                    <a:pt x="484568" y="246659"/>
                  </a:lnTo>
                  <a:lnTo>
                    <a:pt x="471423" y="248437"/>
                  </a:lnTo>
                  <a:lnTo>
                    <a:pt x="471302" y="170019"/>
                  </a:lnTo>
                  <a:lnTo>
                    <a:pt x="464908" y="121043"/>
                  </a:lnTo>
                  <a:lnTo>
                    <a:pt x="443163" y="78327"/>
                  </a:lnTo>
                  <a:lnTo>
                    <a:pt x="404329" y="50431"/>
                  </a:lnTo>
                  <a:lnTo>
                    <a:pt x="399618" y="48399"/>
                  </a:lnTo>
                  <a:lnTo>
                    <a:pt x="396455" y="45694"/>
                  </a:lnTo>
                  <a:lnTo>
                    <a:pt x="385165" y="0"/>
                  </a:lnTo>
                  <a:close/>
                </a:path>
              </a:pathLst>
            </a:custGeom>
            <a:solidFill>
              <a:srgbClr val="0070B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167733" y="10666313"/>
            <a:ext cx="498792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280">
                <a:latin typeface="Trebuchet MS"/>
                <a:cs typeface="Trebuchet MS"/>
              </a:rPr>
              <a:t>10 </a:t>
            </a:r>
            <a:r>
              <a:rPr dirty="0" sz="3300" spc="10">
                <a:latin typeface="Trebuchet MS"/>
                <a:cs typeface="Trebuchet MS"/>
              </a:rPr>
              <a:t>Usuarios </a:t>
            </a:r>
            <a:r>
              <a:rPr dirty="0" sz="3300" spc="5">
                <a:latin typeface="Trebuchet MS"/>
                <a:cs typeface="Trebuchet MS"/>
              </a:rPr>
              <a:t>en</a:t>
            </a:r>
            <a:r>
              <a:rPr dirty="0" sz="3300" spc="90">
                <a:latin typeface="Trebuchet MS"/>
                <a:cs typeface="Trebuchet MS"/>
              </a:rPr>
              <a:t> </a:t>
            </a:r>
            <a:r>
              <a:rPr dirty="0" sz="3300" spc="-70">
                <a:latin typeface="Trebuchet MS"/>
                <a:cs typeface="Trebuchet MS"/>
              </a:rPr>
              <a:t>simultáneo</a:t>
            </a:r>
            <a:endParaRPr sz="33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41044" y="4289381"/>
            <a:ext cx="647700" cy="1513840"/>
            <a:chOff x="2441044" y="4289381"/>
            <a:chExt cx="647700" cy="1513840"/>
          </a:xfrm>
        </p:grpSpPr>
        <p:sp>
          <p:nvSpPr>
            <p:cNvPr id="12" name="object 12"/>
            <p:cNvSpPr/>
            <p:nvPr/>
          </p:nvSpPr>
          <p:spPr>
            <a:xfrm>
              <a:off x="2441044" y="4289381"/>
              <a:ext cx="647687" cy="5359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441044" y="5267281"/>
              <a:ext cx="647687" cy="5359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91"/>
            <a:ext cx="13712190" cy="13714730"/>
            <a:chOff x="0" y="1891"/>
            <a:chExt cx="13712190" cy="13714730"/>
          </a:xfrm>
        </p:grpSpPr>
        <p:sp>
          <p:nvSpPr>
            <p:cNvPr id="3" name="object 3"/>
            <p:cNvSpPr/>
            <p:nvPr/>
          </p:nvSpPr>
          <p:spPr>
            <a:xfrm>
              <a:off x="0" y="1891"/>
              <a:ext cx="13712165" cy="137141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866"/>
              <a:ext cx="13567753" cy="137101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265308" y="2092439"/>
            <a:ext cx="1271905" cy="1473200"/>
            <a:chOff x="2265308" y="2092439"/>
            <a:chExt cx="1271905" cy="1473200"/>
          </a:xfrm>
        </p:grpSpPr>
        <p:sp>
          <p:nvSpPr>
            <p:cNvPr id="6" name="object 6"/>
            <p:cNvSpPr/>
            <p:nvPr/>
          </p:nvSpPr>
          <p:spPr>
            <a:xfrm>
              <a:off x="2265308" y="2092439"/>
              <a:ext cx="1271874" cy="1473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63355" y="2530944"/>
              <a:ext cx="676275" cy="472440"/>
            </a:xfrm>
            <a:custGeom>
              <a:avLst/>
              <a:gdLst/>
              <a:ahLst/>
              <a:cxnLst/>
              <a:rect l="l" t="t" r="r" b="b"/>
              <a:pathLst>
                <a:path w="676275" h="472439">
                  <a:moveTo>
                    <a:pt x="283057" y="26847"/>
                  </a:moveTo>
                  <a:lnTo>
                    <a:pt x="277241" y="13652"/>
                  </a:lnTo>
                  <a:lnTo>
                    <a:pt x="270624" y="6362"/>
                  </a:lnTo>
                  <a:lnTo>
                    <a:pt x="262064" y="1689"/>
                  </a:lnTo>
                  <a:lnTo>
                    <a:pt x="251980" y="50"/>
                  </a:lnTo>
                  <a:lnTo>
                    <a:pt x="30962" y="76"/>
                  </a:lnTo>
                  <a:lnTo>
                    <a:pt x="101" y="24003"/>
                  </a:lnTo>
                  <a:lnTo>
                    <a:pt x="0" y="252882"/>
                  </a:lnTo>
                  <a:lnTo>
                    <a:pt x="1739" y="262432"/>
                  </a:lnTo>
                  <a:lnTo>
                    <a:pt x="186994" y="283032"/>
                  </a:lnTo>
                  <a:lnTo>
                    <a:pt x="190627" y="288759"/>
                  </a:lnTo>
                  <a:lnTo>
                    <a:pt x="187528" y="294576"/>
                  </a:lnTo>
                  <a:lnTo>
                    <a:pt x="186601" y="300037"/>
                  </a:lnTo>
                  <a:lnTo>
                    <a:pt x="178244" y="327774"/>
                  </a:lnTo>
                  <a:lnTo>
                    <a:pt x="163626" y="349402"/>
                  </a:lnTo>
                  <a:lnTo>
                    <a:pt x="142646" y="365086"/>
                  </a:lnTo>
                  <a:lnTo>
                    <a:pt x="115227" y="375005"/>
                  </a:lnTo>
                  <a:lnTo>
                    <a:pt x="98310" y="378853"/>
                  </a:lnTo>
                  <a:lnTo>
                    <a:pt x="94361" y="388023"/>
                  </a:lnTo>
                  <a:lnTo>
                    <a:pt x="94272" y="459803"/>
                  </a:lnTo>
                  <a:lnTo>
                    <a:pt x="97485" y="467575"/>
                  </a:lnTo>
                  <a:lnTo>
                    <a:pt x="103085" y="472351"/>
                  </a:lnTo>
                  <a:lnTo>
                    <a:pt x="120040" y="469836"/>
                  </a:lnTo>
                  <a:lnTo>
                    <a:pt x="163576" y="458546"/>
                  </a:lnTo>
                  <a:lnTo>
                    <a:pt x="198094" y="440512"/>
                  </a:lnTo>
                  <a:lnTo>
                    <a:pt x="247053" y="393293"/>
                  </a:lnTo>
                  <a:lnTo>
                    <a:pt x="266471" y="360133"/>
                  </a:lnTo>
                  <a:lnTo>
                    <a:pt x="278409" y="323684"/>
                  </a:lnTo>
                  <a:lnTo>
                    <a:pt x="282638" y="283959"/>
                  </a:lnTo>
                  <a:lnTo>
                    <a:pt x="282879" y="234073"/>
                  </a:lnTo>
                  <a:lnTo>
                    <a:pt x="282765" y="30721"/>
                  </a:lnTo>
                  <a:lnTo>
                    <a:pt x="283057" y="26847"/>
                  </a:lnTo>
                  <a:close/>
                </a:path>
                <a:path w="676275" h="472439">
                  <a:moveTo>
                    <a:pt x="676071" y="26847"/>
                  </a:moveTo>
                  <a:lnTo>
                    <a:pt x="644309" y="25"/>
                  </a:lnTo>
                  <a:lnTo>
                    <a:pt x="424891" y="0"/>
                  </a:lnTo>
                  <a:lnTo>
                    <a:pt x="415759" y="1117"/>
                  </a:lnTo>
                  <a:lnTo>
                    <a:pt x="395058" y="21043"/>
                  </a:lnTo>
                  <a:lnTo>
                    <a:pt x="393026" y="21932"/>
                  </a:lnTo>
                  <a:lnTo>
                    <a:pt x="392963" y="250139"/>
                  </a:lnTo>
                  <a:lnTo>
                    <a:pt x="425018" y="282740"/>
                  </a:lnTo>
                  <a:lnTo>
                    <a:pt x="580047" y="283032"/>
                  </a:lnTo>
                  <a:lnTo>
                    <a:pt x="583692" y="288277"/>
                  </a:lnTo>
                  <a:lnTo>
                    <a:pt x="580567" y="293624"/>
                  </a:lnTo>
                  <a:lnTo>
                    <a:pt x="579856" y="298691"/>
                  </a:lnTo>
                  <a:lnTo>
                    <a:pt x="572008" y="326466"/>
                  </a:lnTo>
                  <a:lnTo>
                    <a:pt x="557403" y="348576"/>
                  </a:lnTo>
                  <a:lnTo>
                    <a:pt x="536321" y="364769"/>
                  </a:lnTo>
                  <a:lnTo>
                    <a:pt x="509092" y="374764"/>
                  </a:lnTo>
                  <a:lnTo>
                    <a:pt x="502627" y="376326"/>
                  </a:lnTo>
                  <a:lnTo>
                    <a:pt x="496544" y="378536"/>
                  </a:lnTo>
                  <a:lnTo>
                    <a:pt x="491312" y="382181"/>
                  </a:lnTo>
                  <a:lnTo>
                    <a:pt x="487400" y="387985"/>
                  </a:lnTo>
                  <a:lnTo>
                    <a:pt x="486994" y="430796"/>
                  </a:lnTo>
                  <a:lnTo>
                    <a:pt x="487235" y="454698"/>
                  </a:lnTo>
                  <a:lnTo>
                    <a:pt x="488823" y="462241"/>
                  </a:lnTo>
                  <a:lnTo>
                    <a:pt x="493026" y="467626"/>
                  </a:lnTo>
                  <a:lnTo>
                    <a:pt x="499338" y="470573"/>
                  </a:lnTo>
                  <a:lnTo>
                    <a:pt x="507199" y="470789"/>
                  </a:lnTo>
                  <a:lnTo>
                    <a:pt x="518261" y="468947"/>
                  </a:lnTo>
                  <a:lnTo>
                    <a:pt x="555307" y="459486"/>
                  </a:lnTo>
                  <a:lnTo>
                    <a:pt x="558634" y="457682"/>
                  </a:lnTo>
                  <a:lnTo>
                    <a:pt x="560387" y="456958"/>
                  </a:lnTo>
                  <a:lnTo>
                    <a:pt x="598779" y="435178"/>
                  </a:lnTo>
                  <a:lnTo>
                    <a:pt x="630682" y="405282"/>
                  </a:lnTo>
                  <a:lnTo>
                    <a:pt x="654939" y="369023"/>
                  </a:lnTo>
                  <a:lnTo>
                    <a:pt x="670369" y="328142"/>
                  </a:lnTo>
                  <a:lnTo>
                    <a:pt x="675792" y="284365"/>
                  </a:lnTo>
                  <a:lnTo>
                    <a:pt x="675817" y="34518"/>
                  </a:lnTo>
                  <a:lnTo>
                    <a:pt x="676071" y="268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63164" y="2515005"/>
              <a:ext cx="675640" cy="40005"/>
            </a:xfrm>
            <a:custGeom>
              <a:avLst/>
              <a:gdLst/>
              <a:ahLst/>
              <a:cxnLst/>
              <a:rect l="l" t="t" r="r" b="b"/>
              <a:pathLst>
                <a:path w="675639" h="40005">
                  <a:moveTo>
                    <a:pt x="282511" y="24841"/>
                  </a:moveTo>
                  <a:lnTo>
                    <a:pt x="276644" y="12293"/>
                  </a:lnTo>
                  <a:lnTo>
                    <a:pt x="265912" y="3378"/>
                  </a:lnTo>
                  <a:lnTo>
                    <a:pt x="252120" y="0"/>
                  </a:lnTo>
                  <a:lnTo>
                    <a:pt x="22237" y="38"/>
                  </a:lnTo>
                  <a:lnTo>
                    <a:pt x="0" y="30962"/>
                  </a:lnTo>
                  <a:lnTo>
                    <a:pt x="292" y="39928"/>
                  </a:lnTo>
                  <a:lnTo>
                    <a:pt x="5143" y="30200"/>
                  </a:lnTo>
                  <a:lnTo>
                    <a:pt x="11709" y="22644"/>
                  </a:lnTo>
                  <a:lnTo>
                    <a:pt x="20281" y="17767"/>
                  </a:lnTo>
                  <a:lnTo>
                    <a:pt x="31153" y="16014"/>
                  </a:lnTo>
                  <a:lnTo>
                    <a:pt x="252171" y="15989"/>
                  </a:lnTo>
                  <a:lnTo>
                    <a:pt x="262255" y="17640"/>
                  </a:lnTo>
                  <a:lnTo>
                    <a:pt x="270814" y="22301"/>
                  </a:lnTo>
                  <a:lnTo>
                    <a:pt x="277444" y="29591"/>
                  </a:lnTo>
                  <a:lnTo>
                    <a:pt x="281724" y="39128"/>
                  </a:lnTo>
                  <a:lnTo>
                    <a:pt x="282511" y="24841"/>
                  </a:lnTo>
                  <a:close/>
                </a:path>
                <a:path w="675639" h="40005">
                  <a:moveTo>
                    <a:pt x="675563" y="24841"/>
                  </a:moveTo>
                  <a:lnTo>
                    <a:pt x="669696" y="12293"/>
                  </a:lnTo>
                  <a:lnTo>
                    <a:pt x="658964" y="3378"/>
                  </a:lnTo>
                  <a:lnTo>
                    <a:pt x="645185" y="0"/>
                  </a:lnTo>
                  <a:lnTo>
                    <a:pt x="418503" y="50"/>
                  </a:lnTo>
                  <a:lnTo>
                    <a:pt x="393204" y="27787"/>
                  </a:lnTo>
                  <a:lnTo>
                    <a:pt x="393230" y="37871"/>
                  </a:lnTo>
                  <a:lnTo>
                    <a:pt x="395249" y="36982"/>
                  </a:lnTo>
                  <a:lnTo>
                    <a:pt x="395389" y="34861"/>
                  </a:lnTo>
                  <a:lnTo>
                    <a:pt x="396303" y="33223"/>
                  </a:lnTo>
                  <a:lnTo>
                    <a:pt x="401612" y="25781"/>
                  </a:lnTo>
                  <a:lnTo>
                    <a:pt x="408152" y="20358"/>
                  </a:lnTo>
                  <a:lnTo>
                    <a:pt x="415950" y="17056"/>
                  </a:lnTo>
                  <a:lnTo>
                    <a:pt x="425081" y="15938"/>
                  </a:lnTo>
                  <a:lnTo>
                    <a:pt x="644512" y="15976"/>
                  </a:lnTo>
                  <a:lnTo>
                    <a:pt x="654926" y="17564"/>
                  </a:lnTo>
                  <a:lnTo>
                    <a:pt x="663638" y="22136"/>
                  </a:lnTo>
                  <a:lnTo>
                    <a:pt x="670356" y="29413"/>
                  </a:lnTo>
                  <a:lnTo>
                    <a:pt x="674776" y="39128"/>
                  </a:lnTo>
                  <a:lnTo>
                    <a:pt x="675563" y="24841"/>
                  </a:lnTo>
                  <a:close/>
                </a:path>
              </a:pathLst>
            </a:custGeom>
            <a:solidFill>
              <a:srgbClr val="50A1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50586" y="2813968"/>
              <a:ext cx="96481" cy="104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655309" y="2813968"/>
              <a:ext cx="98679" cy="1049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609600">
              <a:lnSpc>
                <a:spcPct val="100000"/>
              </a:lnSpc>
              <a:spcBef>
                <a:spcPts val="115"/>
              </a:spcBef>
            </a:pPr>
            <a:r>
              <a:rPr dirty="0" spc="285"/>
              <a:t>GOOGLE</a:t>
            </a:r>
            <a:r>
              <a:rPr dirty="0" spc="-45"/>
              <a:t> </a:t>
            </a:r>
            <a:r>
              <a:rPr dirty="0" spc="190"/>
              <a:t>HANGOUTS</a:t>
            </a:r>
          </a:p>
        </p:txBody>
      </p:sp>
      <p:sp>
        <p:nvSpPr>
          <p:cNvPr id="12" name="object 12"/>
          <p:cNvSpPr/>
          <p:nvPr/>
        </p:nvSpPr>
        <p:spPr>
          <a:xfrm>
            <a:off x="3810000" y="3365500"/>
            <a:ext cx="7112000" cy="0"/>
          </a:xfrm>
          <a:custGeom>
            <a:avLst/>
            <a:gdLst/>
            <a:ahLst/>
            <a:cxnLst/>
            <a:rect l="l" t="t" r="r" b="b"/>
            <a:pathLst>
              <a:path w="7112000" h="0">
                <a:moveTo>
                  <a:pt x="0" y="0"/>
                </a:moveTo>
                <a:lnTo>
                  <a:pt x="7112000" y="0"/>
                </a:lnTo>
              </a:path>
            </a:pathLst>
          </a:custGeom>
          <a:ln w="25400">
            <a:solidFill>
              <a:srgbClr val="0070B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2216153" y="10782300"/>
            <a:ext cx="9080500" cy="1727200"/>
            <a:chOff x="2216153" y="10782300"/>
            <a:chExt cx="9080500" cy="1727200"/>
          </a:xfrm>
        </p:grpSpPr>
        <p:sp>
          <p:nvSpPr>
            <p:cNvPr id="14" name="object 14"/>
            <p:cNvSpPr/>
            <p:nvPr/>
          </p:nvSpPr>
          <p:spPr>
            <a:xfrm>
              <a:off x="2216153" y="10782300"/>
              <a:ext cx="9080500" cy="1727200"/>
            </a:xfrm>
            <a:custGeom>
              <a:avLst/>
              <a:gdLst/>
              <a:ahLst/>
              <a:cxnLst/>
              <a:rect l="l" t="t" r="r" b="b"/>
              <a:pathLst>
                <a:path w="9080500" h="1727200">
                  <a:moveTo>
                    <a:pt x="8720493" y="0"/>
                  </a:moveTo>
                  <a:lnTo>
                    <a:pt x="359994" y="0"/>
                  </a:lnTo>
                  <a:lnTo>
                    <a:pt x="311318" y="3302"/>
                  </a:lnTo>
                  <a:lnTo>
                    <a:pt x="264580" y="12916"/>
                  </a:lnTo>
                  <a:lnTo>
                    <a:pt x="220216" y="28406"/>
                  </a:lnTo>
                  <a:lnTo>
                    <a:pt x="178665" y="49333"/>
                  </a:lnTo>
                  <a:lnTo>
                    <a:pt x="140363" y="75261"/>
                  </a:lnTo>
                  <a:lnTo>
                    <a:pt x="105749" y="105751"/>
                  </a:lnTo>
                  <a:lnTo>
                    <a:pt x="75260" y="140366"/>
                  </a:lnTo>
                  <a:lnTo>
                    <a:pt x="49333" y="178669"/>
                  </a:lnTo>
                  <a:lnTo>
                    <a:pt x="28406" y="220222"/>
                  </a:lnTo>
                  <a:lnTo>
                    <a:pt x="12916" y="264587"/>
                  </a:lnTo>
                  <a:lnTo>
                    <a:pt x="3302" y="311328"/>
                  </a:lnTo>
                  <a:lnTo>
                    <a:pt x="0" y="360006"/>
                  </a:lnTo>
                  <a:lnTo>
                    <a:pt x="0" y="1367193"/>
                  </a:lnTo>
                  <a:lnTo>
                    <a:pt x="3302" y="1415871"/>
                  </a:lnTo>
                  <a:lnTo>
                    <a:pt x="12916" y="1462612"/>
                  </a:lnTo>
                  <a:lnTo>
                    <a:pt x="28406" y="1506977"/>
                  </a:lnTo>
                  <a:lnTo>
                    <a:pt x="49333" y="1548530"/>
                  </a:lnTo>
                  <a:lnTo>
                    <a:pt x="75260" y="1586833"/>
                  </a:lnTo>
                  <a:lnTo>
                    <a:pt x="105749" y="1621448"/>
                  </a:lnTo>
                  <a:lnTo>
                    <a:pt x="140363" y="1651938"/>
                  </a:lnTo>
                  <a:lnTo>
                    <a:pt x="178665" y="1677866"/>
                  </a:lnTo>
                  <a:lnTo>
                    <a:pt x="220216" y="1698793"/>
                  </a:lnTo>
                  <a:lnTo>
                    <a:pt x="264580" y="1714283"/>
                  </a:lnTo>
                  <a:lnTo>
                    <a:pt x="311318" y="1723897"/>
                  </a:lnTo>
                  <a:lnTo>
                    <a:pt x="359994" y="1727200"/>
                  </a:lnTo>
                  <a:lnTo>
                    <a:pt x="8720493" y="1727200"/>
                  </a:lnTo>
                  <a:lnTo>
                    <a:pt x="8769171" y="1723897"/>
                  </a:lnTo>
                  <a:lnTo>
                    <a:pt x="8815912" y="1714283"/>
                  </a:lnTo>
                  <a:lnTo>
                    <a:pt x="8860277" y="1698793"/>
                  </a:lnTo>
                  <a:lnTo>
                    <a:pt x="8901830" y="1677866"/>
                  </a:lnTo>
                  <a:lnTo>
                    <a:pt x="8940133" y="1651938"/>
                  </a:lnTo>
                  <a:lnTo>
                    <a:pt x="8974748" y="1621448"/>
                  </a:lnTo>
                  <a:lnTo>
                    <a:pt x="9005238" y="1586833"/>
                  </a:lnTo>
                  <a:lnTo>
                    <a:pt x="9031166" y="1548530"/>
                  </a:lnTo>
                  <a:lnTo>
                    <a:pt x="9052093" y="1506977"/>
                  </a:lnTo>
                  <a:lnTo>
                    <a:pt x="9067583" y="1462612"/>
                  </a:lnTo>
                  <a:lnTo>
                    <a:pt x="9077197" y="1415871"/>
                  </a:lnTo>
                  <a:lnTo>
                    <a:pt x="9080500" y="1367193"/>
                  </a:lnTo>
                  <a:lnTo>
                    <a:pt x="9080500" y="360006"/>
                  </a:lnTo>
                  <a:lnTo>
                    <a:pt x="9077197" y="311328"/>
                  </a:lnTo>
                  <a:lnTo>
                    <a:pt x="9067583" y="264587"/>
                  </a:lnTo>
                  <a:lnTo>
                    <a:pt x="9052093" y="220222"/>
                  </a:lnTo>
                  <a:lnTo>
                    <a:pt x="9031166" y="178669"/>
                  </a:lnTo>
                  <a:lnTo>
                    <a:pt x="9005238" y="140366"/>
                  </a:lnTo>
                  <a:lnTo>
                    <a:pt x="8974748" y="105751"/>
                  </a:lnTo>
                  <a:lnTo>
                    <a:pt x="8940133" y="75261"/>
                  </a:lnTo>
                  <a:lnTo>
                    <a:pt x="8901830" y="49333"/>
                  </a:lnTo>
                  <a:lnTo>
                    <a:pt x="8860277" y="28406"/>
                  </a:lnTo>
                  <a:lnTo>
                    <a:pt x="8815912" y="12916"/>
                  </a:lnTo>
                  <a:lnTo>
                    <a:pt x="8769171" y="3302"/>
                  </a:lnTo>
                  <a:lnTo>
                    <a:pt x="8720493" y="0"/>
                  </a:lnTo>
                  <a:close/>
                </a:path>
              </a:pathLst>
            </a:custGeom>
            <a:solidFill>
              <a:srgbClr val="29ABE1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937715" y="11290300"/>
              <a:ext cx="588010" cy="712470"/>
            </a:xfrm>
            <a:custGeom>
              <a:avLst/>
              <a:gdLst/>
              <a:ahLst/>
              <a:cxnLst/>
              <a:rect l="l" t="t" r="r" b="b"/>
              <a:pathLst>
                <a:path w="588010" h="712470">
                  <a:moveTo>
                    <a:pt x="385152" y="0"/>
                  </a:moveTo>
                  <a:lnTo>
                    <a:pt x="383768" y="0"/>
                  </a:lnTo>
                  <a:lnTo>
                    <a:pt x="379971" y="2794"/>
                  </a:lnTo>
                  <a:lnTo>
                    <a:pt x="376491" y="6210"/>
                  </a:lnTo>
                  <a:lnTo>
                    <a:pt x="372338" y="8267"/>
                  </a:lnTo>
                  <a:lnTo>
                    <a:pt x="319515" y="25659"/>
                  </a:lnTo>
                  <a:lnTo>
                    <a:pt x="276218" y="33078"/>
                  </a:lnTo>
                  <a:lnTo>
                    <a:pt x="226066" y="40609"/>
                  </a:lnTo>
                  <a:lnTo>
                    <a:pt x="201079" y="44856"/>
                  </a:lnTo>
                  <a:lnTo>
                    <a:pt x="158978" y="58470"/>
                  </a:lnTo>
                  <a:lnTo>
                    <a:pt x="123045" y="97418"/>
                  </a:lnTo>
                  <a:lnTo>
                    <a:pt x="118708" y="138679"/>
                  </a:lnTo>
                  <a:lnTo>
                    <a:pt x="118656" y="248170"/>
                  </a:lnTo>
                  <a:lnTo>
                    <a:pt x="110354" y="248207"/>
                  </a:lnTo>
                  <a:lnTo>
                    <a:pt x="104962" y="250444"/>
                  </a:lnTo>
                  <a:lnTo>
                    <a:pt x="102146" y="255471"/>
                  </a:lnTo>
                  <a:lnTo>
                    <a:pt x="101574" y="263880"/>
                  </a:lnTo>
                  <a:lnTo>
                    <a:pt x="102204" y="274595"/>
                  </a:lnTo>
                  <a:lnTo>
                    <a:pt x="111311" y="316589"/>
                  </a:lnTo>
                  <a:lnTo>
                    <a:pt x="139039" y="335076"/>
                  </a:lnTo>
                  <a:lnTo>
                    <a:pt x="140969" y="338899"/>
                  </a:lnTo>
                  <a:lnTo>
                    <a:pt x="154332" y="391729"/>
                  </a:lnTo>
                  <a:lnTo>
                    <a:pt x="173907" y="429407"/>
                  </a:lnTo>
                  <a:lnTo>
                    <a:pt x="187197" y="450583"/>
                  </a:lnTo>
                  <a:lnTo>
                    <a:pt x="141392" y="473670"/>
                  </a:lnTo>
                  <a:lnTo>
                    <a:pt x="101617" y="501287"/>
                  </a:lnTo>
                  <a:lnTo>
                    <a:pt x="68068" y="533568"/>
                  </a:lnTo>
                  <a:lnTo>
                    <a:pt x="40938" y="570646"/>
                  </a:lnTo>
                  <a:lnTo>
                    <a:pt x="20421" y="612656"/>
                  </a:lnTo>
                  <a:lnTo>
                    <a:pt x="6710" y="659734"/>
                  </a:lnTo>
                  <a:lnTo>
                    <a:pt x="0" y="712012"/>
                  </a:lnTo>
                  <a:lnTo>
                    <a:pt x="587476" y="712012"/>
                  </a:lnTo>
                  <a:lnTo>
                    <a:pt x="577050" y="634758"/>
                  </a:lnTo>
                  <a:lnTo>
                    <a:pt x="560189" y="592581"/>
                  </a:lnTo>
                  <a:lnTo>
                    <a:pt x="534607" y="550875"/>
                  </a:lnTo>
                  <a:lnTo>
                    <a:pt x="499584" y="511769"/>
                  </a:lnTo>
                  <a:lnTo>
                    <a:pt x="454404" y="477392"/>
                  </a:lnTo>
                  <a:lnTo>
                    <a:pt x="398348" y="449872"/>
                  </a:lnTo>
                  <a:lnTo>
                    <a:pt x="418547" y="424431"/>
                  </a:lnTo>
                  <a:lnTo>
                    <a:pt x="433262" y="396544"/>
                  </a:lnTo>
                  <a:lnTo>
                    <a:pt x="443530" y="366658"/>
                  </a:lnTo>
                  <a:lnTo>
                    <a:pt x="450392" y="335216"/>
                  </a:lnTo>
                  <a:lnTo>
                    <a:pt x="462893" y="331752"/>
                  </a:lnTo>
                  <a:lnTo>
                    <a:pt x="484124" y="293535"/>
                  </a:lnTo>
                  <a:lnTo>
                    <a:pt x="488772" y="249580"/>
                  </a:lnTo>
                  <a:lnTo>
                    <a:pt x="484555" y="246659"/>
                  </a:lnTo>
                  <a:lnTo>
                    <a:pt x="471411" y="248437"/>
                  </a:lnTo>
                  <a:lnTo>
                    <a:pt x="471295" y="170019"/>
                  </a:lnTo>
                  <a:lnTo>
                    <a:pt x="464896" y="121043"/>
                  </a:lnTo>
                  <a:lnTo>
                    <a:pt x="443150" y="78327"/>
                  </a:lnTo>
                  <a:lnTo>
                    <a:pt x="404317" y="50431"/>
                  </a:lnTo>
                  <a:lnTo>
                    <a:pt x="399605" y="48399"/>
                  </a:lnTo>
                  <a:lnTo>
                    <a:pt x="396455" y="45694"/>
                  </a:lnTo>
                  <a:lnTo>
                    <a:pt x="385152" y="0"/>
                  </a:lnTo>
                  <a:close/>
                </a:path>
              </a:pathLst>
            </a:custGeom>
            <a:solidFill>
              <a:srgbClr val="0070B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54050" marR="941705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Requiere </a:t>
            </a:r>
            <a:r>
              <a:rPr dirty="0" spc="220"/>
              <a:t>de </a:t>
            </a:r>
            <a:r>
              <a:rPr dirty="0" spc="114"/>
              <a:t>una </a:t>
            </a:r>
            <a:r>
              <a:rPr dirty="0" spc="75"/>
              <a:t>cuenta </a:t>
            </a:r>
            <a:r>
              <a:rPr dirty="0" spc="220"/>
              <a:t>de </a:t>
            </a:r>
            <a:r>
              <a:rPr dirty="0" spc="-65"/>
              <a:t>Gmail </a:t>
            </a:r>
            <a:r>
              <a:rPr dirty="0" spc="220"/>
              <a:t>para  </a:t>
            </a:r>
            <a:r>
              <a:rPr dirty="0" spc="-60"/>
              <a:t>iniciar</a:t>
            </a:r>
            <a:r>
              <a:rPr dirty="0" spc="140"/>
              <a:t> </a:t>
            </a:r>
            <a:r>
              <a:rPr dirty="0" spc="-100"/>
              <a:t>sesión.</a:t>
            </a:r>
          </a:p>
          <a:p>
            <a:pPr marL="654050" marR="249554">
              <a:lnSpc>
                <a:spcPct val="100000"/>
              </a:lnSpc>
              <a:spcBef>
                <a:spcPts val="3095"/>
              </a:spcBef>
            </a:pPr>
            <a:r>
              <a:rPr dirty="0" spc="85"/>
              <a:t>Para </a:t>
            </a:r>
            <a:r>
              <a:rPr dirty="0" spc="-80"/>
              <a:t>utilizarla </a:t>
            </a:r>
            <a:r>
              <a:rPr dirty="0" spc="165"/>
              <a:t>desde </a:t>
            </a:r>
            <a:r>
              <a:rPr dirty="0" spc="50"/>
              <a:t>la </a:t>
            </a:r>
            <a:r>
              <a:rPr dirty="0" spc="55"/>
              <a:t>compu </a:t>
            </a:r>
            <a:r>
              <a:rPr dirty="0" spc="110"/>
              <a:t>hay </a:t>
            </a:r>
            <a:r>
              <a:rPr dirty="0" spc="125"/>
              <a:t>que  </a:t>
            </a:r>
            <a:r>
              <a:rPr dirty="0" spc="-65"/>
              <a:t>entrar </a:t>
            </a:r>
            <a:r>
              <a:rPr dirty="0" spc="5"/>
              <a:t>en </a:t>
            </a:r>
            <a:r>
              <a:rPr dirty="0" spc="-125"/>
              <a:t>el </a:t>
            </a:r>
            <a:r>
              <a:rPr dirty="0" spc="-80"/>
              <a:t>servicio, </a:t>
            </a:r>
            <a:r>
              <a:rPr dirty="0" spc="120"/>
              <a:t>que </a:t>
            </a:r>
            <a:r>
              <a:rPr dirty="0" spc="195"/>
              <a:t>aparece </a:t>
            </a:r>
            <a:r>
              <a:rPr dirty="0" spc="85"/>
              <a:t>por  </a:t>
            </a:r>
            <a:r>
              <a:rPr dirty="0" spc="65"/>
              <a:t>defecto </a:t>
            </a:r>
            <a:r>
              <a:rPr dirty="0" spc="165"/>
              <a:t>desde </a:t>
            </a:r>
            <a:r>
              <a:rPr dirty="0" spc="-125"/>
              <a:t>el </a:t>
            </a:r>
            <a:r>
              <a:rPr dirty="0" spc="110"/>
              <a:t>buzón </a:t>
            </a:r>
            <a:r>
              <a:rPr dirty="0" spc="220"/>
              <a:t>de </a:t>
            </a:r>
            <a:r>
              <a:rPr dirty="0" spc="45"/>
              <a:t>correo </a:t>
            </a:r>
            <a:r>
              <a:rPr dirty="0" spc="-165"/>
              <a:t>Gmail, </a:t>
            </a:r>
            <a:r>
              <a:rPr dirty="0" spc="-10"/>
              <a:t>y  </a:t>
            </a:r>
            <a:r>
              <a:rPr dirty="0" spc="75"/>
              <a:t>hacer </a:t>
            </a:r>
            <a:r>
              <a:rPr dirty="0" spc="-20"/>
              <a:t>clic </a:t>
            </a:r>
            <a:r>
              <a:rPr dirty="0" spc="5"/>
              <a:t>en </a:t>
            </a:r>
            <a:r>
              <a:rPr dirty="0" spc="-125"/>
              <a:t>el </a:t>
            </a:r>
            <a:r>
              <a:rPr dirty="0" spc="100"/>
              <a:t>icono </a:t>
            </a:r>
            <a:r>
              <a:rPr dirty="0" spc="215"/>
              <a:t>de </a:t>
            </a:r>
            <a:r>
              <a:rPr dirty="0" spc="125"/>
              <a:t>cámara que  </a:t>
            </a:r>
            <a:r>
              <a:rPr dirty="0" spc="195"/>
              <a:t>aparece </a:t>
            </a:r>
            <a:r>
              <a:rPr dirty="0" spc="5"/>
              <a:t>en </a:t>
            </a:r>
            <a:r>
              <a:rPr dirty="0" spc="380"/>
              <a:t>cada </a:t>
            </a:r>
            <a:r>
              <a:rPr dirty="0" spc="95"/>
              <a:t>ventana </a:t>
            </a:r>
            <a:r>
              <a:rPr dirty="0" spc="220"/>
              <a:t>de </a:t>
            </a:r>
            <a:r>
              <a:rPr dirty="0" spc="-80"/>
              <a:t>chat. </a:t>
            </a:r>
            <a:r>
              <a:rPr dirty="0" spc="40"/>
              <a:t>Hay  </a:t>
            </a:r>
            <a:r>
              <a:rPr dirty="0" spc="125"/>
              <a:t>que </a:t>
            </a:r>
            <a:r>
              <a:rPr dirty="0" spc="50"/>
              <a:t>darle </a:t>
            </a:r>
            <a:r>
              <a:rPr dirty="0" spc="-60"/>
              <a:t>permiso </a:t>
            </a:r>
            <a:r>
              <a:rPr dirty="0" spc="455"/>
              <a:t>a </a:t>
            </a:r>
            <a:r>
              <a:rPr dirty="0" spc="50"/>
              <a:t>la </a:t>
            </a:r>
            <a:r>
              <a:rPr dirty="0" spc="125"/>
              <a:t>cámara </a:t>
            </a:r>
            <a:r>
              <a:rPr dirty="0" spc="-10"/>
              <a:t>y </a:t>
            </a:r>
            <a:r>
              <a:rPr dirty="0" spc="50"/>
              <a:t>al  </a:t>
            </a:r>
            <a:r>
              <a:rPr dirty="0" spc="-125"/>
              <a:t>micrófono.</a:t>
            </a:r>
          </a:p>
          <a:p>
            <a:pPr marL="654050" marR="5080">
              <a:lnSpc>
                <a:spcPct val="100000"/>
              </a:lnSpc>
              <a:spcBef>
                <a:spcPts val="3100"/>
              </a:spcBef>
            </a:pPr>
            <a:r>
              <a:rPr dirty="0" spc="40"/>
              <a:t>Está </a:t>
            </a:r>
            <a:r>
              <a:rPr dirty="0" spc="35"/>
              <a:t>disponible </a:t>
            </a:r>
            <a:r>
              <a:rPr dirty="0" spc="220"/>
              <a:t>para iOS </a:t>
            </a:r>
            <a:r>
              <a:rPr dirty="0" spc="-10"/>
              <a:t>y </a:t>
            </a:r>
            <a:r>
              <a:rPr dirty="0" spc="-30"/>
              <a:t>Android, </a:t>
            </a:r>
            <a:r>
              <a:rPr dirty="0" spc="125"/>
              <a:t>además  </a:t>
            </a:r>
            <a:r>
              <a:rPr dirty="0" spc="220"/>
              <a:t>de </a:t>
            </a:r>
            <a:r>
              <a:rPr dirty="0" spc="-30"/>
              <a:t>versión </a:t>
            </a:r>
            <a:r>
              <a:rPr dirty="0" spc="220"/>
              <a:t>de</a:t>
            </a:r>
            <a:r>
              <a:rPr dirty="0" spc="240"/>
              <a:t> </a:t>
            </a:r>
            <a:r>
              <a:rPr dirty="0" spc="-105"/>
              <a:t>escritorio.</a:t>
            </a:r>
          </a:p>
          <a:p>
            <a:pPr marL="641350">
              <a:lnSpc>
                <a:spcPct val="100000"/>
              </a:lnSpc>
            </a:pPr>
            <a:endParaRPr sz="3800"/>
          </a:p>
          <a:p>
            <a:pPr marL="641350">
              <a:lnSpc>
                <a:spcPct val="100000"/>
              </a:lnSpc>
              <a:spcBef>
                <a:spcPts val="45"/>
              </a:spcBef>
            </a:pPr>
            <a:endParaRPr sz="3700"/>
          </a:p>
          <a:p>
            <a:pPr marL="1938655">
              <a:lnSpc>
                <a:spcPct val="100000"/>
              </a:lnSpc>
            </a:pPr>
            <a:r>
              <a:rPr dirty="0" spc="280"/>
              <a:t>10 </a:t>
            </a:r>
            <a:r>
              <a:rPr dirty="0" spc="10"/>
              <a:t>Usuarios </a:t>
            </a:r>
            <a:r>
              <a:rPr dirty="0" spc="5"/>
              <a:t>en</a:t>
            </a:r>
            <a:r>
              <a:rPr dirty="0" spc="135"/>
              <a:t> </a:t>
            </a:r>
            <a:r>
              <a:rPr dirty="0" spc="-70"/>
              <a:t>simultáneo</a:t>
            </a:r>
          </a:p>
        </p:txBody>
      </p:sp>
      <p:sp>
        <p:nvSpPr>
          <p:cNvPr id="17" name="object 17"/>
          <p:cNvSpPr/>
          <p:nvPr/>
        </p:nvSpPr>
        <p:spPr>
          <a:xfrm>
            <a:off x="2110831" y="4048081"/>
            <a:ext cx="647700" cy="5359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10831" y="5394281"/>
            <a:ext cx="647700" cy="5359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10831" y="9356681"/>
            <a:ext cx="647700" cy="5359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2676" y="9225171"/>
            <a:ext cx="6591934" cy="158305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 marR="5080" indent="462280">
              <a:lnSpc>
                <a:spcPts val="6040"/>
              </a:lnSpc>
              <a:spcBef>
                <a:spcPts val="445"/>
              </a:spcBef>
            </a:pPr>
            <a:r>
              <a:rPr dirty="0" sz="5150" spc="30" b="1">
                <a:solidFill>
                  <a:srgbClr val="0070BB"/>
                </a:solidFill>
                <a:latin typeface="Tahoma"/>
                <a:cs typeface="Tahoma"/>
              </a:rPr>
              <a:t>#Quedateencasa  </a:t>
            </a:r>
            <a:r>
              <a:rPr dirty="0" sz="5150" spc="20" b="1">
                <a:solidFill>
                  <a:srgbClr val="0070BB"/>
                </a:solidFill>
                <a:latin typeface="Tahoma"/>
                <a:cs typeface="Tahoma"/>
              </a:rPr>
              <a:t>#Juanateacompaña</a:t>
            </a:r>
            <a:endParaRPr sz="515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14862" y="8378833"/>
            <a:ext cx="146291" cy="146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966195" y="1459749"/>
            <a:ext cx="7785100" cy="7016750"/>
            <a:chOff x="2966195" y="1459749"/>
            <a:chExt cx="7785100" cy="7016750"/>
          </a:xfrm>
        </p:grpSpPr>
        <p:sp>
          <p:nvSpPr>
            <p:cNvPr id="5" name="object 5"/>
            <p:cNvSpPr/>
            <p:nvPr/>
          </p:nvSpPr>
          <p:spPr>
            <a:xfrm>
              <a:off x="5168663" y="2232875"/>
              <a:ext cx="3898265" cy="2509520"/>
            </a:xfrm>
            <a:custGeom>
              <a:avLst/>
              <a:gdLst/>
              <a:ahLst/>
              <a:cxnLst/>
              <a:rect l="l" t="t" r="r" b="b"/>
              <a:pathLst>
                <a:path w="3898265" h="2509520">
                  <a:moveTo>
                    <a:pt x="0" y="1767090"/>
                  </a:moveTo>
                  <a:lnTo>
                    <a:pt x="3898074" y="0"/>
                  </a:lnTo>
                  <a:lnTo>
                    <a:pt x="945832" y="2509240"/>
                  </a:lnTo>
                  <a:lnTo>
                    <a:pt x="0" y="1767090"/>
                  </a:lnTo>
                  <a:close/>
                </a:path>
              </a:pathLst>
            </a:custGeom>
            <a:ln w="2788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114491" y="2232881"/>
              <a:ext cx="4249420" cy="2509520"/>
            </a:xfrm>
            <a:custGeom>
              <a:avLst/>
              <a:gdLst/>
              <a:ahLst/>
              <a:cxnLst/>
              <a:rect l="l" t="t" r="r" b="b"/>
              <a:pathLst>
                <a:path w="4249420" h="2509520">
                  <a:moveTo>
                    <a:pt x="2952242" y="0"/>
                  </a:moveTo>
                  <a:lnTo>
                    <a:pt x="4248937" y="1308366"/>
                  </a:lnTo>
                  <a:lnTo>
                    <a:pt x="0" y="2509227"/>
                  </a:lnTo>
                  <a:lnTo>
                    <a:pt x="2952242" y="0"/>
                  </a:lnTo>
                  <a:close/>
                </a:path>
              </a:pathLst>
            </a:custGeom>
            <a:ln w="2788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114494" y="3565897"/>
              <a:ext cx="4166870" cy="4217035"/>
            </a:xfrm>
            <a:custGeom>
              <a:avLst/>
              <a:gdLst/>
              <a:ahLst/>
              <a:cxnLst/>
              <a:rect l="l" t="t" r="r" b="b"/>
              <a:pathLst>
                <a:path w="4166870" h="4217034">
                  <a:moveTo>
                    <a:pt x="4166539" y="0"/>
                  </a:moveTo>
                  <a:lnTo>
                    <a:pt x="3756723" y="4216704"/>
                  </a:lnTo>
                  <a:lnTo>
                    <a:pt x="0" y="1176210"/>
                  </a:lnTo>
                  <a:lnTo>
                    <a:pt x="4166539" y="0"/>
                  </a:lnTo>
                  <a:close/>
                </a:path>
              </a:pathLst>
            </a:custGeom>
            <a:ln w="2788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114494" y="4742108"/>
              <a:ext cx="3729990" cy="3191510"/>
            </a:xfrm>
            <a:custGeom>
              <a:avLst/>
              <a:gdLst/>
              <a:ahLst/>
              <a:cxnLst/>
              <a:rect l="l" t="t" r="r" b="b"/>
              <a:pathLst>
                <a:path w="3729990" h="3191509">
                  <a:moveTo>
                    <a:pt x="3729418" y="3025851"/>
                  </a:moveTo>
                  <a:lnTo>
                    <a:pt x="378066" y="3191281"/>
                  </a:lnTo>
                  <a:lnTo>
                    <a:pt x="0" y="0"/>
                  </a:lnTo>
                  <a:lnTo>
                    <a:pt x="3729418" y="3025851"/>
                  </a:lnTo>
                  <a:close/>
                </a:path>
              </a:pathLst>
            </a:custGeom>
            <a:ln w="2788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79977" y="4742110"/>
              <a:ext cx="2413000" cy="3191510"/>
            </a:xfrm>
            <a:custGeom>
              <a:avLst/>
              <a:gdLst/>
              <a:ahLst/>
              <a:cxnLst/>
              <a:rect l="l" t="t" r="r" b="b"/>
              <a:pathLst>
                <a:path w="2413000" h="3191509">
                  <a:moveTo>
                    <a:pt x="2034514" y="0"/>
                  </a:moveTo>
                  <a:lnTo>
                    <a:pt x="0" y="2749499"/>
                  </a:lnTo>
                  <a:lnTo>
                    <a:pt x="2412593" y="3191281"/>
                  </a:lnTo>
                  <a:lnTo>
                    <a:pt x="2034514" y="0"/>
                  </a:lnTo>
                  <a:close/>
                </a:path>
              </a:pathLst>
            </a:custGeom>
            <a:ln w="2788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76718" y="3999966"/>
              <a:ext cx="1943735" cy="1541780"/>
            </a:xfrm>
            <a:custGeom>
              <a:avLst/>
              <a:gdLst/>
              <a:ahLst/>
              <a:cxnLst/>
              <a:rect l="l" t="t" r="r" b="b"/>
              <a:pathLst>
                <a:path w="1943735" h="1541779">
                  <a:moveTo>
                    <a:pt x="1591945" y="0"/>
                  </a:moveTo>
                  <a:lnTo>
                    <a:pt x="0" y="782777"/>
                  </a:lnTo>
                  <a:lnTo>
                    <a:pt x="1943620" y="1541716"/>
                  </a:lnTo>
                  <a:lnTo>
                    <a:pt x="1591945" y="0"/>
                  </a:lnTo>
                  <a:close/>
                </a:path>
              </a:pathLst>
            </a:custGeom>
            <a:ln w="2788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30738" y="5541678"/>
              <a:ext cx="2489835" cy="1950085"/>
            </a:xfrm>
            <a:custGeom>
              <a:avLst/>
              <a:gdLst/>
              <a:ahLst/>
              <a:cxnLst/>
              <a:rect l="l" t="t" r="r" b="b"/>
              <a:pathLst>
                <a:path w="2489835" h="1950084">
                  <a:moveTo>
                    <a:pt x="1049235" y="1949932"/>
                  </a:moveTo>
                  <a:lnTo>
                    <a:pt x="0" y="551535"/>
                  </a:lnTo>
                  <a:lnTo>
                    <a:pt x="2489606" y="0"/>
                  </a:lnTo>
                  <a:lnTo>
                    <a:pt x="1049235" y="1949932"/>
                  </a:lnTo>
                  <a:close/>
                </a:path>
              </a:pathLst>
            </a:custGeom>
            <a:ln w="2788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30738" y="4782741"/>
              <a:ext cx="2489835" cy="1310640"/>
            </a:xfrm>
            <a:custGeom>
              <a:avLst/>
              <a:gdLst/>
              <a:ahLst/>
              <a:cxnLst/>
              <a:rect l="l" t="t" r="r" b="b"/>
              <a:pathLst>
                <a:path w="2489835" h="1310639">
                  <a:moveTo>
                    <a:pt x="545985" y="0"/>
                  </a:moveTo>
                  <a:lnTo>
                    <a:pt x="0" y="1310474"/>
                  </a:lnTo>
                  <a:lnTo>
                    <a:pt x="2489606" y="758939"/>
                  </a:lnTo>
                  <a:lnTo>
                    <a:pt x="545985" y="0"/>
                  </a:lnTo>
                  <a:close/>
                </a:path>
              </a:pathLst>
            </a:custGeom>
            <a:ln w="2788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51670" y="4682273"/>
              <a:ext cx="129057" cy="1290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04139" y="3935463"/>
              <a:ext cx="129051" cy="1290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966195" y="6028679"/>
              <a:ext cx="129068" cy="1290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811246" y="3017715"/>
              <a:ext cx="939800" cy="939800"/>
            </a:xfrm>
            <a:custGeom>
              <a:avLst/>
              <a:gdLst/>
              <a:ahLst/>
              <a:cxnLst/>
              <a:rect l="l" t="t" r="r" b="b"/>
              <a:pathLst>
                <a:path w="939800" h="939800">
                  <a:moveTo>
                    <a:pt x="469785" y="0"/>
                  </a:moveTo>
                  <a:lnTo>
                    <a:pt x="421754" y="2425"/>
                  </a:lnTo>
                  <a:lnTo>
                    <a:pt x="375109" y="9544"/>
                  </a:lnTo>
                  <a:lnTo>
                    <a:pt x="330088" y="21120"/>
                  </a:lnTo>
                  <a:lnTo>
                    <a:pt x="286926" y="36917"/>
                  </a:lnTo>
                  <a:lnTo>
                    <a:pt x="245861" y="56699"/>
                  </a:lnTo>
                  <a:lnTo>
                    <a:pt x="207127" y="80230"/>
                  </a:lnTo>
                  <a:lnTo>
                    <a:pt x="170961" y="107274"/>
                  </a:lnTo>
                  <a:lnTo>
                    <a:pt x="137599" y="137594"/>
                  </a:lnTo>
                  <a:lnTo>
                    <a:pt x="107278" y="170956"/>
                  </a:lnTo>
                  <a:lnTo>
                    <a:pt x="80233" y="207121"/>
                  </a:lnTo>
                  <a:lnTo>
                    <a:pt x="56702" y="245855"/>
                  </a:lnTo>
                  <a:lnTo>
                    <a:pt x="36919" y="286921"/>
                  </a:lnTo>
                  <a:lnTo>
                    <a:pt x="21121" y="330083"/>
                  </a:lnTo>
                  <a:lnTo>
                    <a:pt x="9544" y="375105"/>
                  </a:lnTo>
                  <a:lnTo>
                    <a:pt x="2425" y="421751"/>
                  </a:lnTo>
                  <a:lnTo>
                    <a:pt x="0" y="469785"/>
                  </a:lnTo>
                  <a:lnTo>
                    <a:pt x="2425" y="517819"/>
                  </a:lnTo>
                  <a:lnTo>
                    <a:pt x="9544" y="564465"/>
                  </a:lnTo>
                  <a:lnTo>
                    <a:pt x="21121" y="609487"/>
                  </a:lnTo>
                  <a:lnTo>
                    <a:pt x="36919" y="652649"/>
                  </a:lnTo>
                  <a:lnTo>
                    <a:pt x="56702" y="693715"/>
                  </a:lnTo>
                  <a:lnTo>
                    <a:pt x="80233" y="732449"/>
                  </a:lnTo>
                  <a:lnTo>
                    <a:pt x="107278" y="768615"/>
                  </a:lnTo>
                  <a:lnTo>
                    <a:pt x="137599" y="801976"/>
                  </a:lnTo>
                  <a:lnTo>
                    <a:pt x="170961" y="832296"/>
                  </a:lnTo>
                  <a:lnTo>
                    <a:pt x="207127" y="859340"/>
                  </a:lnTo>
                  <a:lnTo>
                    <a:pt x="245861" y="882871"/>
                  </a:lnTo>
                  <a:lnTo>
                    <a:pt x="286926" y="902654"/>
                  </a:lnTo>
                  <a:lnTo>
                    <a:pt x="330088" y="918451"/>
                  </a:lnTo>
                  <a:lnTo>
                    <a:pt x="375109" y="930027"/>
                  </a:lnTo>
                  <a:lnTo>
                    <a:pt x="421754" y="937146"/>
                  </a:lnTo>
                  <a:lnTo>
                    <a:pt x="469785" y="939571"/>
                  </a:lnTo>
                  <a:lnTo>
                    <a:pt x="517819" y="937146"/>
                  </a:lnTo>
                  <a:lnTo>
                    <a:pt x="564464" y="930027"/>
                  </a:lnTo>
                  <a:lnTo>
                    <a:pt x="609486" y="918451"/>
                  </a:lnTo>
                  <a:lnTo>
                    <a:pt x="652647" y="902654"/>
                  </a:lnTo>
                  <a:lnTo>
                    <a:pt x="693712" y="882871"/>
                  </a:lnTo>
                  <a:lnTo>
                    <a:pt x="732445" y="859340"/>
                  </a:lnTo>
                  <a:lnTo>
                    <a:pt x="768610" y="832296"/>
                  </a:lnTo>
                  <a:lnTo>
                    <a:pt x="801970" y="801976"/>
                  </a:lnTo>
                  <a:lnTo>
                    <a:pt x="832289" y="768615"/>
                  </a:lnTo>
                  <a:lnTo>
                    <a:pt x="859332" y="732449"/>
                  </a:lnTo>
                  <a:lnTo>
                    <a:pt x="882862" y="693715"/>
                  </a:lnTo>
                  <a:lnTo>
                    <a:pt x="902643" y="652649"/>
                  </a:lnTo>
                  <a:lnTo>
                    <a:pt x="918439" y="609487"/>
                  </a:lnTo>
                  <a:lnTo>
                    <a:pt x="930015" y="564465"/>
                  </a:lnTo>
                  <a:lnTo>
                    <a:pt x="937133" y="517819"/>
                  </a:lnTo>
                  <a:lnTo>
                    <a:pt x="939558" y="469785"/>
                  </a:lnTo>
                  <a:lnTo>
                    <a:pt x="937133" y="421751"/>
                  </a:lnTo>
                  <a:lnTo>
                    <a:pt x="930015" y="375105"/>
                  </a:lnTo>
                  <a:lnTo>
                    <a:pt x="918439" y="330083"/>
                  </a:lnTo>
                  <a:lnTo>
                    <a:pt x="902643" y="286921"/>
                  </a:lnTo>
                  <a:lnTo>
                    <a:pt x="882862" y="245855"/>
                  </a:lnTo>
                  <a:lnTo>
                    <a:pt x="859332" y="207121"/>
                  </a:lnTo>
                  <a:lnTo>
                    <a:pt x="832289" y="170956"/>
                  </a:lnTo>
                  <a:lnTo>
                    <a:pt x="801970" y="137594"/>
                  </a:lnTo>
                  <a:lnTo>
                    <a:pt x="768610" y="107274"/>
                  </a:lnTo>
                  <a:lnTo>
                    <a:pt x="732445" y="80230"/>
                  </a:lnTo>
                  <a:lnTo>
                    <a:pt x="693712" y="56699"/>
                  </a:lnTo>
                  <a:lnTo>
                    <a:pt x="652647" y="36917"/>
                  </a:lnTo>
                  <a:lnTo>
                    <a:pt x="609486" y="21120"/>
                  </a:lnTo>
                  <a:lnTo>
                    <a:pt x="564464" y="9544"/>
                  </a:lnTo>
                  <a:lnTo>
                    <a:pt x="517819" y="2425"/>
                  </a:lnTo>
                  <a:lnTo>
                    <a:pt x="469785" y="0"/>
                  </a:lnTo>
                  <a:close/>
                </a:path>
              </a:pathLst>
            </a:custGeom>
            <a:solidFill>
              <a:srgbClr val="000000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850983" y="3057466"/>
              <a:ext cx="860425" cy="860425"/>
            </a:xfrm>
            <a:custGeom>
              <a:avLst/>
              <a:gdLst/>
              <a:ahLst/>
              <a:cxnLst/>
              <a:rect l="l" t="t" r="r" b="b"/>
              <a:pathLst>
                <a:path w="860425" h="860425">
                  <a:moveTo>
                    <a:pt x="430047" y="0"/>
                  </a:moveTo>
                  <a:lnTo>
                    <a:pt x="383190" y="2523"/>
                  </a:lnTo>
                  <a:lnTo>
                    <a:pt x="337793" y="9918"/>
                  </a:lnTo>
                  <a:lnTo>
                    <a:pt x="294121" y="21923"/>
                  </a:lnTo>
                  <a:lnTo>
                    <a:pt x="252434" y="38275"/>
                  </a:lnTo>
                  <a:lnTo>
                    <a:pt x="212996" y="58712"/>
                  </a:lnTo>
                  <a:lnTo>
                    <a:pt x="176069" y="82971"/>
                  </a:lnTo>
                  <a:lnTo>
                    <a:pt x="141915" y="110790"/>
                  </a:lnTo>
                  <a:lnTo>
                    <a:pt x="110796" y="141908"/>
                  </a:lnTo>
                  <a:lnTo>
                    <a:pt x="82975" y="176061"/>
                  </a:lnTo>
                  <a:lnTo>
                    <a:pt x="58715" y="212987"/>
                  </a:lnTo>
                  <a:lnTo>
                    <a:pt x="38277" y="252424"/>
                  </a:lnTo>
                  <a:lnTo>
                    <a:pt x="21924" y="294110"/>
                  </a:lnTo>
                  <a:lnTo>
                    <a:pt x="9919" y="337781"/>
                  </a:lnTo>
                  <a:lnTo>
                    <a:pt x="2523" y="383177"/>
                  </a:lnTo>
                  <a:lnTo>
                    <a:pt x="0" y="430034"/>
                  </a:lnTo>
                  <a:lnTo>
                    <a:pt x="2523" y="476891"/>
                  </a:lnTo>
                  <a:lnTo>
                    <a:pt x="9919" y="522287"/>
                  </a:lnTo>
                  <a:lnTo>
                    <a:pt x="21924" y="565959"/>
                  </a:lnTo>
                  <a:lnTo>
                    <a:pt x="38277" y="607644"/>
                  </a:lnTo>
                  <a:lnTo>
                    <a:pt x="58715" y="647081"/>
                  </a:lnTo>
                  <a:lnTo>
                    <a:pt x="82975" y="684008"/>
                  </a:lnTo>
                  <a:lnTo>
                    <a:pt x="110796" y="718161"/>
                  </a:lnTo>
                  <a:lnTo>
                    <a:pt x="141915" y="749278"/>
                  </a:lnTo>
                  <a:lnTo>
                    <a:pt x="176069" y="777097"/>
                  </a:lnTo>
                  <a:lnTo>
                    <a:pt x="212996" y="801357"/>
                  </a:lnTo>
                  <a:lnTo>
                    <a:pt x="252434" y="821794"/>
                  </a:lnTo>
                  <a:lnTo>
                    <a:pt x="294121" y="838146"/>
                  </a:lnTo>
                  <a:lnTo>
                    <a:pt x="337793" y="850150"/>
                  </a:lnTo>
                  <a:lnTo>
                    <a:pt x="383190" y="857546"/>
                  </a:lnTo>
                  <a:lnTo>
                    <a:pt x="430047" y="860069"/>
                  </a:lnTo>
                  <a:lnTo>
                    <a:pt x="476904" y="857546"/>
                  </a:lnTo>
                  <a:lnTo>
                    <a:pt x="522300" y="850150"/>
                  </a:lnTo>
                  <a:lnTo>
                    <a:pt x="565973" y="838146"/>
                  </a:lnTo>
                  <a:lnTo>
                    <a:pt x="607659" y="821794"/>
                  </a:lnTo>
                  <a:lnTo>
                    <a:pt x="647097" y="801357"/>
                  </a:lnTo>
                  <a:lnTo>
                    <a:pt x="684025" y="777097"/>
                  </a:lnTo>
                  <a:lnTo>
                    <a:pt x="718179" y="749278"/>
                  </a:lnTo>
                  <a:lnTo>
                    <a:pt x="749298" y="718161"/>
                  </a:lnTo>
                  <a:lnTo>
                    <a:pt x="777118" y="684008"/>
                  </a:lnTo>
                  <a:lnTo>
                    <a:pt x="801379" y="647081"/>
                  </a:lnTo>
                  <a:lnTo>
                    <a:pt x="821817" y="607644"/>
                  </a:lnTo>
                  <a:lnTo>
                    <a:pt x="838170" y="565959"/>
                  </a:lnTo>
                  <a:lnTo>
                    <a:pt x="850175" y="522287"/>
                  </a:lnTo>
                  <a:lnTo>
                    <a:pt x="857571" y="476891"/>
                  </a:lnTo>
                  <a:lnTo>
                    <a:pt x="860094" y="430034"/>
                  </a:lnTo>
                  <a:lnTo>
                    <a:pt x="857571" y="383177"/>
                  </a:lnTo>
                  <a:lnTo>
                    <a:pt x="850175" y="337781"/>
                  </a:lnTo>
                  <a:lnTo>
                    <a:pt x="838170" y="294110"/>
                  </a:lnTo>
                  <a:lnTo>
                    <a:pt x="821817" y="252424"/>
                  </a:lnTo>
                  <a:lnTo>
                    <a:pt x="801379" y="212987"/>
                  </a:lnTo>
                  <a:lnTo>
                    <a:pt x="777118" y="176061"/>
                  </a:lnTo>
                  <a:lnTo>
                    <a:pt x="749298" y="141908"/>
                  </a:lnTo>
                  <a:lnTo>
                    <a:pt x="718179" y="110790"/>
                  </a:lnTo>
                  <a:lnTo>
                    <a:pt x="684025" y="82971"/>
                  </a:lnTo>
                  <a:lnTo>
                    <a:pt x="647097" y="58712"/>
                  </a:lnTo>
                  <a:lnTo>
                    <a:pt x="607659" y="38275"/>
                  </a:lnTo>
                  <a:lnTo>
                    <a:pt x="565973" y="21923"/>
                  </a:lnTo>
                  <a:lnTo>
                    <a:pt x="522300" y="9918"/>
                  </a:lnTo>
                  <a:lnTo>
                    <a:pt x="476904" y="2523"/>
                  </a:lnTo>
                  <a:lnTo>
                    <a:pt x="4300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306114" y="3221304"/>
              <a:ext cx="196176" cy="5305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063264" y="3221304"/>
              <a:ext cx="196189" cy="53055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007971" y="3624253"/>
              <a:ext cx="546735" cy="293370"/>
            </a:xfrm>
            <a:custGeom>
              <a:avLst/>
              <a:gdLst/>
              <a:ahLst/>
              <a:cxnLst/>
              <a:rect l="l" t="t" r="r" b="b"/>
              <a:pathLst>
                <a:path w="546734" h="293370">
                  <a:moveTo>
                    <a:pt x="353284" y="0"/>
                  </a:moveTo>
                  <a:lnTo>
                    <a:pt x="192833" y="0"/>
                  </a:lnTo>
                  <a:lnTo>
                    <a:pt x="191906" y="774"/>
                  </a:lnTo>
                  <a:lnTo>
                    <a:pt x="192023" y="21199"/>
                  </a:lnTo>
                  <a:lnTo>
                    <a:pt x="191663" y="53452"/>
                  </a:lnTo>
                  <a:lnTo>
                    <a:pt x="186864" y="118084"/>
                  </a:lnTo>
                  <a:lnTo>
                    <a:pt x="21167" y="188785"/>
                  </a:lnTo>
                  <a:lnTo>
                    <a:pt x="21397" y="188848"/>
                  </a:lnTo>
                  <a:lnTo>
                    <a:pt x="3069" y="193789"/>
                  </a:lnTo>
                  <a:lnTo>
                    <a:pt x="0" y="194771"/>
                  </a:lnTo>
                  <a:lnTo>
                    <a:pt x="56008" y="234574"/>
                  </a:lnTo>
                  <a:lnTo>
                    <a:pt x="95446" y="255012"/>
                  </a:lnTo>
                  <a:lnTo>
                    <a:pt x="137132" y="271365"/>
                  </a:lnTo>
                  <a:lnTo>
                    <a:pt x="180805" y="283370"/>
                  </a:lnTo>
                  <a:lnTo>
                    <a:pt x="226201" y="290766"/>
                  </a:lnTo>
                  <a:lnTo>
                    <a:pt x="273058" y="293289"/>
                  </a:lnTo>
                  <a:lnTo>
                    <a:pt x="319916" y="290766"/>
                  </a:lnTo>
                  <a:lnTo>
                    <a:pt x="365312" y="283370"/>
                  </a:lnTo>
                  <a:lnTo>
                    <a:pt x="408984" y="271365"/>
                  </a:lnTo>
                  <a:lnTo>
                    <a:pt x="450671" y="255012"/>
                  </a:lnTo>
                  <a:lnTo>
                    <a:pt x="490109" y="234574"/>
                  </a:lnTo>
                  <a:lnTo>
                    <a:pt x="527036" y="210313"/>
                  </a:lnTo>
                  <a:lnTo>
                    <a:pt x="546151" y="194743"/>
                  </a:lnTo>
                  <a:lnTo>
                    <a:pt x="543492" y="193916"/>
                  </a:lnTo>
                  <a:lnTo>
                    <a:pt x="524582" y="188899"/>
                  </a:lnTo>
                  <a:lnTo>
                    <a:pt x="524950" y="188785"/>
                  </a:lnTo>
                  <a:lnTo>
                    <a:pt x="379561" y="141516"/>
                  </a:lnTo>
                  <a:lnTo>
                    <a:pt x="371717" y="138031"/>
                  </a:lnTo>
                  <a:lnTo>
                    <a:pt x="356001" y="88258"/>
                  </a:lnTo>
                  <a:lnTo>
                    <a:pt x="354120" y="21199"/>
                  </a:lnTo>
                  <a:lnTo>
                    <a:pt x="354212" y="774"/>
                  </a:lnTo>
                  <a:lnTo>
                    <a:pt x="353284" y="0"/>
                  </a:lnTo>
                  <a:close/>
                </a:path>
              </a:pathLst>
            </a:custGeom>
            <a:solidFill>
              <a:srgbClr val="F5D5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198025" y="3638165"/>
              <a:ext cx="166141" cy="1057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425164" y="3429706"/>
              <a:ext cx="79002" cy="12601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057895" y="3429706"/>
              <a:ext cx="79002" cy="1260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094240" y="3203661"/>
              <a:ext cx="377190" cy="511175"/>
            </a:xfrm>
            <a:custGeom>
              <a:avLst/>
              <a:gdLst/>
              <a:ahLst/>
              <a:cxnLst/>
              <a:rect l="l" t="t" r="r" b="b"/>
              <a:pathLst>
                <a:path w="377190" h="511175">
                  <a:moveTo>
                    <a:pt x="188543" y="0"/>
                  </a:moveTo>
                  <a:lnTo>
                    <a:pt x="126329" y="5799"/>
                  </a:lnTo>
                  <a:lnTo>
                    <a:pt x="79385" y="25475"/>
                  </a:lnTo>
                  <a:lnTo>
                    <a:pt x="45606" y="55426"/>
                  </a:lnTo>
                  <a:lnTo>
                    <a:pt x="22884" y="92052"/>
                  </a:lnTo>
                  <a:lnTo>
                    <a:pt x="9113" y="131754"/>
                  </a:lnTo>
                  <a:lnTo>
                    <a:pt x="2187" y="170932"/>
                  </a:lnTo>
                  <a:lnTo>
                    <a:pt x="0" y="205984"/>
                  </a:lnTo>
                  <a:lnTo>
                    <a:pt x="443" y="233311"/>
                  </a:lnTo>
                  <a:lnTo>
                    <a:pt x="8530" y="306482"/>
                  </a:lnTo>
                  <a:lnTo>
                    <a:pt x="21932" y="370624"/>
                  </a:lnTo>
                  <a:lnTo>
                    <a:pt x="40921" y="419062"/>
                  </a:lnTo>
                  <a:lnTo>
                    <a:pt x="79173" y="456820"/>
                  </a:lnTo>
                  <a:lnTo>
                    <a:pt x="136869" y="496763"/>
                  </a:lnTo>
                  <a:lnTo>
                    <a:pt x="180100" y="510995"/>
                  </a:lnTo>
                  <a:lnTo>
                    <a:pt x="196985" y="510995"/>
                  </a:lnTo>
                  <a:lnTo>
                    <a:pt x="204770" y="510508"/>
                  </a:lnTo>
                  <a:lnTo>
                    <a:pt x="268259" y="479066"/>
                  </a:lnTo>
                  <a:lnTo>
                    <a:pt x="326693" y="431558"/>
                  </a:lnTo>
                  <a:lnTo>
                    <a:pt x="350400" y="385877"/>
                  </a:lnTo>
                  <a:lnTo>
                    <a:pt x="362078" y="342086"/>
                  </a:lnTo>
                  <a:lnTo>
                    <a:pt x="373699" y="268622"/>
                  </a:lnTo>
                  <a:lnTo>
                    <a:pt x="377083" y="205984"/>
                  </a:lnTo>
                  <a:lnTo>
                    <a:pt x="374893" y="170932"/>
                  </a:lnTo>
                  <a:lnTo>
                    <a:pt x="367967" y="131754"/>
                  </a:lnTo>
                  <a:lnTo>
                    <a:pt x="354197" y="92052"/>
                  </a:lnTo>
                  <a:lnTo>
                    <a:pt x="331477" y="55426"/>
                  </a:lnTo>
                  <a:lnTo>
                    <a:pt x="297699" y="25475"/>
                  </a:lnTo>
                  <a:lnTo>
                    <a:pt x="250757" y="5799"/>
                  </a:lnTo>
                  <a:lnTo>
                    <a:pt x="188543" y="0"/>
                  </a:lnTo>
                  <a:close/>
                </a:path>
              </a:pathLst>
            </a:custGeom>
            <a:solidFill>
              <a:srgbClr val="F5D5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159899" y="3427247"/>
              <a:ext cx="243204" cy="50165"/>
            </a:xfrm>
            <a:custGeom>
              <a:avLst/>
              <a:gdLst/>
              <a:ahLst/>
              <a:cxnLst/>
              <a:rect l="l" t="t" r="r" b="b"/>
              <a:pathLst>
                <a:path w="243204" h="50164">
                  <a:moveTo>
                    <a:pt x="52882" y="24930"/>
                  </a:moveTo>
                  <a:lnTo>
                    <a:pt x="50800" y="15227"/>
                  </a:lnTo>
                  <a:lnTo>
                    <a:pt x="45135" y="7302"/>
                  </a:lnTo>
                  <a:lnTo>
                    <a:pt x="36728" y="1955"/>
                  </a:lnTo>
                  <a:lnTo>
                    <a:pt x="26441" y="0"/>
                  </a:lnTo>
                  <a:lnTo>
                    <a:pt x="16141" y="952"/>
                  </a:lnTo>
                  <a:lnTo>
                    <a:pt x="7734" y="4076"/>
                  </a:lnTo>
                  <a:lnTo>
                    <a:pt x="2070" y="9791"/>
                  </a:lnTo>
                  <a:lnTo>
                    <a:pt x="0" y="18491"/>
                  </a:lnTo>
                  <a:lnTo>
                    <a:pt x="2070" y="29197"/>
                  </a:lnTo>
                  <a:lnTo>
                    <a:pt x="7734" y="39331"/>
                  </a:lnTo>
                  <a:lnTo>
                    <a:pt x="16141" y="46875"/>
                  </a:lnTo>
                  <a:lnTo>
                    <a:pt x="26441" y="49847"/>
                  </a:lnTo>
                  <a:lnTo>
                    <a:pt x="36728" y="47891"/>
                  </a:lnTo>
                  <a:lnTo>
                    <a:pt x="45135" y="42545"/>
                  </a:lnTo>
                  <a:lnTo>
                    <a:pt x="50800" y="34632"/>
                  </a:lnTo>
                  <a:lnTo>
                    <a:pt x="52882" y="24930"/>
                  </a:lnTo>
                  <a:close/>
                </a:path>
                <a:path w="243204" h="50164">
                  <a:moveTo>
                    <a:pt x="242671" y="18491"/>
                  </a:moveTo>
                  <a:lnTo>
                    <a:pt x="240588" y="9791"/>
                  </a:lnTo>
                  <a:lnTo>
                    <a:pt x="234924" y="4076"/>
                  </a:lnTo>
                  <a:lnTo>
                    <a:pt x="226529" y="952"/>
                  </a:lnTo>
                  <a:lnTo>
                    <a:pt x="216242" y="0"/>
                  </a:lnTo>
                  <a:lnTo>
                    <a:pt x="205955" y="1955"/>
                  </a:lnTo>
                  <a:lnTo>
                    <a:pt x="197548" y="7302"/>
                  </a:lnTo>
                  <a:lnTo>
                    <a:pt x="191884" y="15227"/>
                  </a:lnTo>
                  <a:lnTo>
                    <a:pt x="189801" y="24930"/>
                  </a:lnTo>
                  <a:lnTo>
                    <a:pt x="191884" y="34632"/>
                  </a:lnTo>
                  <a:lnTo>
                    <a:pt x="197548" y="42545"/>
                  </a:lnTo>
                  <a:lnTo>
                    <a:pt x="205955" y="47891"/>
                  </a:lnTo>
                  <a:lnTo>
                    <a:pt x="216242" y="49847"/>
                  </a:lnTo>
                  <a:lnTo>
                    <a:pt x="226529" y="46875"/>
                  </a:lnTo>
                  <a:lnTo>
                    <a:pt x="234924" y="39331"/>
                  </a:lnTo>
                  <a:lnTo>
                    <a:pt x="240588" y="29197"/>
                  </a:lnTo>
                  <a:lnTo>
                    <a:pt x="242671" y="18491"/>
                  </a:lnTo>
                  <a:close/>
                </a:path>
              </a:pathLst>
            </a:custGeom>
            <a:solidFill>
              <a:srgbClr val="3020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007281" y="3760277"/>
              <a:ext cx="548005" cy="157480"/>
            </a:xfrm>
            <a:custGeom>
              <a:avLst/>
              <a:gdLst/>
              <a:ahLst/>
              <a:cxnLst/>
              <a:rect l="l" t="t" r="r" b="b"/>
              <a:pathLst>
                <a:path w="548004" h="157479">
                  <a:moveTo>
                    <a:pt x="176645" y="0"/>
                  </a:moveTo>
                  <a:lnTo>
                    <a:pt x="173978" y="2070"/>
                  </a:lnTo>
                  <a:lnTo>
                    <a:pt x="170904" y="3733"/>
                  </a:lnTo>
                  <a:lnTo>
                    <a:pt x="167247" y="4711"/>
                  </a:lnTo>
                  <a:lnTo>
                    <a:pt x="21857" y="51981"/>
                  </a:lnTo>
                  <a:lnTo>
                    <a:pt x="22225" y="52082"/>
                  </a:lnTo>
                  <a:lnTo>
                    <a:pt x="3759" y="56984"/>
                  </a:lnTo>
                  <a:lnTo>
                    <a:pt x="0" y="58185"/>
                  </a:lnTo>
                  <a:lnTo>
                    <a:pt x="56698" y="98551"/>
                  </a:lnTo>
                  <a:lnTo>
                    <a:pt x="96136" y="118989"/>
                  </a:lnTo>
                  <a:lnTo>
                    <a:pt x="137823" y="135342"/>
                  </a:lnTo>
                  <a:lnTo>
                    <a:pt x="181495" y="147347"/>
                  </a:lnTo>
                  <a:lnTo>
                    <a:pt x="226891" y="154743"/>
                  </a:lnTo>
                  <a:lnTo>
                    <a:pt x="273749" y="157266"/>
                  </a:lnTo>
                  <a:lnTo>
                    <a:pt x="320606" y="154743"/>
                  </a:lnTo>
                  <a:lnTo>
                    <a:pt x="366002" y="147347"/>
                  </a:lnTo>
                  <a:lnTo>
                    <a:pt x="409675" y="135342"/>
                  </a:lnTo>
                  <a:lnTo>
                    <a:pt x="451361" y="118989"/>
                  </a:lnTo>
                  <a:lnTo>
                    <a:pt x="490799" y="98551"/>
                  </a:lnTo>
                  <a:lnTo>
                    <a:pt x="527726" y="74290"/>
                  </a:lnTo>
                  <a:lnTo>
                    <a:pt x="547536" y="58154"/>
                  </a:lnTo>
                  <a:lnTo>
                    <a:pt x="544183" y="57111"/>
                  </a:lnTo>
                  <a:lnTo>
                    <a:pt x="525272" y="52082"/>
                  </a:lnTo>
                  <a:lnTo>
                    <a:pt x="525641" y="51981"/>
                  </a:lnTo>
                  <a:lnTo>
                    <a:pt x="451803" y="27974"/>
                  </a:lnTo>
                  <a:lnTo>
                    <a:pt x="312282" y="27974"/>
                  </a:lnTo>
                  <a:lnTo>
                    <a:pt x="274497" y="26887"/>
                  </a:lnTo>
                  <a:lnTo>
                    <a:pt x="236665" y="22758"/>
                  </a:lnTo>
                  <a:lnTo>
                    <a:pt x="245690" y="18881"/>
                  </a:lnTo>
                  <a:lnTo>
                    <a:pt x="253454" y="16890"/>
                  </a:lnTo>
                  <a:lnTo>
                    <a:pt x="261218" y="16157"/>
                  </a:lnTo>
                  <a:lnTo>
                    <a:pt x="270244" y="16052"/>
                  </a:lnTo>
                  <a:lnTo>
                    <a:pt x="245342" y="15046"/>
                  </a:lnTo>
                  <a:lnTo>
                    <a:pt x="221444" y="12031"/>
                  </a:lnTo>
                  <a:lnTo>
                    <a:pt x="198545" y="7014"/>
                  </a:lnTo>
                  <a:lnTo>
                    <a:pt x="176645" y="0"/>
                  </a:lnTo>
                  <a:close/>
                </a:path>
                <a:path w="548004" h="157479">
                  <a:moveTo>
                    <a:pt x="374307" y="2273"/>
                  </a:moveTo>
                  <a:lnTo>
                    <a:pt x="346670" y="21333"/>
                  </a:lnTo>
                  <a:lnTo>
                    <a:pt x="312282" y="27974"/>
                  </a:lnTo>
                  <a:lnTo>
                    <a:pt x="451803" y="27974"/>
                  </a:lnTo>
                  <a:lnTo>
                    <a:pt x="380251" y="4711"/>
                  </a:lnTo>
                  <a:lnTo>
                    <a:pt x="378079" y="4127"/>
                  </a:lnTo>
                  <a:lnTo>
                    <a:pt x="376149" y="3263"/>
                  </a:lnTo>
                  <a:lnTo>
                    <a:pt x="374307" y="2273"/>
                  </a:lnTo>
                  <a:close/>
                </a:path>
              </a:pathLst>
            </a:custGeom>
            <a:solidFill>
              <a:srgbClr val="BAD4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162647" y="3734159"/>
              <a:ext cx="236649" cy="1833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234337" y="3589300"/>
              <a:ext cx="97155" cy="20320"/>
            </a:xfrm>
            <a:custGeom>
              <a:avLst/>
              <a:gdLst/>
              <a:ahLst/>
              <a:cxnLst/>
              <a:rect l="l" t="t" r="r" b="b"/>
              <a:pathLst>
                <a:path w="97154" h="20320">
                  <a:moveTo>
                    <a:pt x="96888" y="0"/>
                  </a:moveTo>
                  <a:lnTo>
                    <a:pt x="88825" y="8156"/>
                  </a:lnTo>
                  <a:lnTo>
                    <a:pt x="77617" y="14524"/>
                  </a:lnTo>
                  <a:lnTo>
                    <a:pt x="63935" y="18664"/>
                  </a:lnTo>
                  <a:lnTo>
                    <a:pt x="48450" y="20142"/>
                  </a:lnTo>
                  <a:lnTo>
                    <a:pt x="32952" y="18664"/>
                  </a:lnTo>
                  <a:lnTo>
                    <a:pt x="19267" y="14524"/>
                  </a:lnTo>
                  <a:lnTo>
                    <a:pt x="8061" y="8156"/>
                  </a:lnTo>
                  <a:lnTo>
                    <a:pt x="0" y="0"/>
                  </a:lnTo>
                </a:path>
              </a:pathLst>
            </a:custGeom>
            <a:ln w="13462">
              <a:solidFill>
                <a:srgbClr val="D28F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069858" y="3160129"/>
              <a:ext cx="425826" cy="35650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324417" y="7058636"/>
              <a:ext cx="1039494" cy="1039494"/>
            </a:xfrm>
            <a:custGeom>
              <a:avLst/>
              <a:gdLst/>
              <a:ahLst/>
              <a:cxnLst/>
              <a:rect l="l" t="t" r="r" b="b"/>
              <a:pathLst>
                <a:path w="1039495" h="1039495">
                  <a:moveTo>
                    <a:pt x="519493" y="0"/>
                  </a:moveTo>
                  <a:lnTo>
                    <a:pt x="472209" y="2123"/>
                  </a:lnTo>
                  <a:lnTo>
                    <a:pt x="426114" y="8369"/>
                  </a:lnTo>
                  <a:lnTo>
                    <a:pt x="381392" y="18557"/>
                  </a:lnTo>
                  <a:lnTo>
                    <a:pt x="338226" y="32501"/>
                  </a:lnTo>
                  <a:lnTo>
                    <a:pt x="296799" y="50019"/>
                  </a:lnTo>
                  <a:lnTo>
                    <a:pt x="257296" y="70927"/>
                  </a:lnTo>
                  <a:lnTo>
                    <a:pt x="219899" y="95042"/>
                  </a:lnTo>
                  <a:lnTo>
                    <a:pt x="184791" y="122180"/>
                  </a:lnTo>
                  <a:lnTo>
                    <a:pt x="152157" y="152158"/>
                  </a:lnTo>
                  <a:lnTo>
                    <a:pt x="122179" y="184793"/>
                  </a:lnTo>
                  <a:lnTo>
                    <a:pt x="95041" y="219901"/>
                  </a:lnTo>
                  <a:lnTo>
                    <a:pt x="70926" y="257300"/>
                  </a:lnTo>
                  <a:lnTo>
                    <a:pt x="50018" y="296804"/>
                  </a:lnTo>
                  <a:lnTo>
                    <a:pt x="32501" y="338232"/>
                  </a:lnTo>
                  <a:lnTo>
                    <a:pt x="18556" y="381399"/>
                  </a:lnTo>
                  <a:lnTo>
                    <a:pt x="8369" y="426123"/>
                  </a:lnTo>
                  <a:lnTo>
                    <a:pt x="2123" y="472220"/>
                  </a:lnTo>
                  <a:lnTo>
                    <a:pt x="0" y="519506"/>
                  </a:lnTo>
                  <a:lnTo>
                    <a:pt x="2123" y="566790"/>
                  </a:lnTo>
                  <a:lnTo>
                    <a:pt x="8369" y="612885"/>
                  </a:lnTo>
                  <a:lnTo>
                    <a:pt x="18556" y="657607"/>
                  </a:lnTo>
                  <a:lnTo>
                    <a:pt x="32501" y="700773"/>
                  </a:lnTo>
                  <a:lnTo>
                    <a:pt x="50018" y="742199"/>
                  </a:lnTo>
                  <a:lnTo>
                    <a:pt x="70926" y="781703"/>
                  </a:lnTo>
                  <a:lnTo>
                    <a:pt x="95041" y="819100"/>
                  </a:lnTo>
                  <a:lnTo>
                    <a:pt x="122179" y="854208"/>
                  </a:lnTo>
                  <a:lnTo>
                    <a:pt x="152157" y="886842"/>
                  </a:lnTo>
                  <a:lnTo>
                    <a:pt x="184791" y="916820"/>
                  </a:lnTo>
                  <a:lnTo>
                    <a:pt x="219899" y="943958"/>
                  </a:lnTo>
                  <a:lnTo>
                    <a:pt x="257296" y="968073"/>
                  </a:lnTo>
                  <a:lnTo>
                    <a:pt x="296799" y="988980"/>
                  </a:lnTo>
                  <a:lnTo>
                    <a:pt x="338226" y="1006498"/>
                  </a:lnTo>
                  <a:lnTo>
                    <a:pt x="381392" y="1020442"/>
                  </a:lnTo>
                  <a:lnTo>
                    <a:pt x="426114" y="1030629"/>
                  </a:lnTo>
                  <a:lnTo>
                    <a:pt x="472209" y="1036876"/>
                  </a:lnTo>
                  <a:lnTo>
                    <a:pt x="519493" y="1038999"/>
                  </a:lnTo>
                  <a:lnTo>
                    <a:pt x="566779" y="1036876"/>
                  </a:lnTo>
                  <a:lnTo>
                    <a:pt x="612876" y="1030629"/>
                  </a:lnTo>
                  <a:lnTo>
                    <a:pt x="657600" y="1020442"/>
                  </a:lnTo>
                  <a:lnTo>
                    <a:pt x="700768" y="1006498"/>
                  </a:lnTo>
                  <a:lnTo>
                    <a:pt x="742197" y="988980"/>
                  </a:lnTo>
                  <a:lnTo>
                    <a:pt x="781702" y="968073"/>
                  </a:lnTo>
                  <a:lnTo>
                    <a:pt x="819101" y="943958"/>
                  </a:lnTo>
                  <a:lnTo>
                    <a:pt x="854211" y="916820"/>
                  </a:lnTo>
                  <a:lnTo>
                    <a:pt x="886847" y="886842"/>
                  </a:lnTo>
                  <a:lnTo>
                    <a:pt x="916826" y="854208"/>
                  </a:lnTo>
                  <a:lnTo>
                    <a:pt x="943966" y="819100"/>
                  </a:lnTo>
                  <a:lnTo>
                    <a:pt x="968081" y="781703"/>
                  </a:lnTo>
                  <a:lnTo>
                    <a:pt x="988990" y="742199"/>
                  </a:lnTo>
                  <a:lnTo>
                    <a:pt x="1006509" y="700773"/>
                  </a:lnTo>
                  <a:lnTo>
                    <a:pt x="1020454" y="657607"/>
                  </a:lnTo>
                  <a:lnTo>
                    <a:pt x="1030642" y="612885"/>
                  </a:lnTo>
                  <a:lnTo>
                    <a:pt x="1036889" y="566790"/>
                  </a:lnTo>
                  <a:lnTo>
                    <a:pt x="1039012" y="519506"/>
                  </a:lnTo>
                  <a:lnTo>
                    <a:pt x="1036889" y="472220"/>
                  </a:lnTo>
                  <a:lnTo>
                    <a:pt x="1030642" y="426123"/>
                  </a:lnTo>
                  <a:lnTo>
                    <a:pt x="1020454" y="381399"/>
                  </a:lnTo>
                  <a:lnTo>
                    <a:pt x="1006509" y="338232"/>
                  </a:lnTo>
                  <a:lnTo>
                    <a:pt x="988990" y="296804"/>
                  </a:lnTo>
                  <a:lnTo>
                    <a:pt x="968081" y="257300"/>
                  </a:lnTo>
                  <a:lnTo>
                    <a:pt x="943966" y="219901"/>
                  </a:lnTo>
                  <a:lnTo>
                    <a:pt x="916826" y="184793"/>
                  </a:lnTo>
                  <a:lnTo>
                    <a:pt x="886847" y="152158"/>
                  </a:lnTo>
                  <a:lnTo>
                    <a:pt x="854211" y="122180"/>
                  </a:lnTo>
                  <a:lnTo>
                    <a:pt x="819101" y="95042"/>
                  </a:lnTo>
                  <a:lnTo>
                    <a:pt x="781702" y="70927"/>
                  </a:lnTo>
                  <a:lnTo>
                    <a:pt x="742197" y="50019"/>
                  </a:lnTo>
                  <a:lnTo>
                    <a:pt x="700768" y="32501"/>
                  </a:lnTo>
                  <a:lnTo>
                    <a:pt x="657600" y="18557"/>
                  </a:lnTo>
                  <a:lnTo>
                    <a:pt x="612876" y="8369"/>
                  </a:lnTo>
                  <a:lnTo>
                    <a:pt x="566779" y="2123"/>
                  </a:lnTo>
                  <a:lnTo>
                    <a:pt x="519493" y="0"/>
                  </a:lnTo>
                  <a:close/>
                </a:path>
              </a:pathLst>
            </a:custGeom>
            <a:solidFill>
              <a:srgbClr val="000000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368370" y="7102590"/>
              <a:ext cx="951230" cy="951230"/>
            </a:xfrm>
            <a:custGeom>
              <a:avLst/>
              <a:gdLst/>
              <a:ahLst/>
              <a:cxnLst/>
              <a:rect l="l" t="t" r="r" b="b"/>
              <a:pathLst>
                <a:path w="951229" h="951229">
                  <a:moveTo>
                    <a:pt x="475538" y="0"/>
                  </a:moveTo>
                  <a:lnTo>
                    <a:pt x="426919" y="2455"/>
                  </a:lnTo>
                  <a:lnTo>
                    <a:pt x="379703" y="9661"/>
                  </a:lnTo>
                  <a:lnTo>
                    <a:pt x="334131" y="21379"/>
                  </a:lnTo>
                  <a:lnTo>
                    <a:pt x="290441" y="37369"/>
                  </a:lnTo>
                  <a:lnTo>
                    <a:pt x="248872" y="57394"/>
                  </a:lnTo>
                  <a:lnTo>
                    <a:pt x="209664" y="81214"/>
                  </a:lnTo>
                  <a:lnTo>
                    <a:pt x="173055" y="108589"/>
                  </a:lnTo>
                  <a:lnTo>
                    <a:pt x="139285" y="139282"/>
                  </a:lnTo>
                  <a:lnTo>
                    <a:pt x="108593" y="173052"/>
                  </a:lnTo>
                  <a:lnTo>
                    <a:pt x="81217" y="209662"/>
                  </a:lnTo>
                  <a:lnTo>
                    <a:pt x="57396" y="248871"/>
                  </a:lnTo>
                  <a:lnTo>
                    <a:pt x="37371" y="290441"/>
                  </a:lnTo>
                  <a:lnTo>
                    <a:pt x="21380" y="334133"/>
                  </a:lnTo>
                  <a:lnTo>
                    <a:pt x="9661" y="379708"/>
                  </a:lnTo>
                  <a:lnTo>
                    <a:pt x="2455" y="426927"/>
                  </a:lnTo>
                  <a:lnTo>
                    <a:pt x="0" y="475551"/>
                  </a:lnTo>
                  <a:lnTo>
                    <a:pt x="2455" y="524173"/>
                  </a:lnTo>
                  <a:lnTo>
                    <a:pt x="9661" y="571390"/>
                  </a:lnTo>
                  <a:lnTo>
                    <a:pt x="21380" y="616963"/>
                  </a:lnTo>
                  <a:lnTo>
                    <a:pt x="37371" y="660654"/>
                  </a:lnTo>
                  <a:lnTo>
                    <a:pt x="57396" y="702222"/>
                  </a:lnTo>
                  <a:lnTo>
                    <a:pt x="81217" y="741431"/>
                  </a:lnTo>
                  <a:lnTo>
                    <a:pt x="108593" y="778039"/>
                  </a:lnTo>
                  <a:lnTo>
                    <a:pt x="139285" y="811809"/>
                  </a:lnTo>
                  <a:lnTo>
                    <a:pt x="173055" y="842501"/>
                  </a:lnTo>
                  <a:lnTo>
                    <a:pt x="209664" y="869876"/>
                  </a:lnTo>
                  <a:lnTo>
                    <a:pt x="248872" y="893695"/>
                  </a:lnTo>
                  <a:lnTo>
                    <a:pt x="290441" y="913720"/>
                  </a:lnTo>
                  <a:lnTo>
                    <a:pt x="334131" y="929711"/>
                  </a:lnTo>
                  <a:lnTo>
                    <a:pt x="379703" y="941429"/>
                  </a:lnTo>
                  <a:lnTo>
                    <a:pt x="426919" y="948635"/>
                  </a:lnTo>
                  <a:lnTo>
                    <a:pt x="475538" y="951090"/>
                  </a:lnTo>
                  <a:lnTo>
                    <a:pt x="524162" y="948635"/>
                  </a:lnTo>
                  <a:lnTo>
                    <a:pt x="571382" y="941429"/>
                  </a:lnTo>
                  <a:lnTo>
                    <a:pt x="616957" y="929711"/>
                  </a:lnTo>
                  <a:lnTo>
                    <a:pt x="660650" y="913720"/>
                  </a:lnTo>
                  <a:lnTo>
                    <a:pt x="702221" y="893695"/>
                  </a:lnTo>
                  <a:lnTo>
                    <a:pt x="741432" y="869876"/>
                  </a:lnTo>
                  <a:lnTo>
                    <a:pt x="778042" y="842501"/>
                  </a:lnTo>
                  <a:lnTo>
                    <a:pt x="811814" y="811809"/>
                  </a:lnTo>
                  <a:lnTo>
                    <a:pt x="842507" y="778039"/>
                  </a:lnTo>
                  <a:lnTo>
                    <a:pt x="869884" y="741431"/>
                  </a:lnTo>
                  <a:lnTo>
                    <a:pt x="893705" y="702222"/>
                  </a:lnTo>
                  <a:lnTo>
                    <a:pt x="913731" y="660654"/>
                  </a:lnTo>
                  <a:lnTo>
                    <a:pt x="929722" y="616963"/>
                  </a:lnTo>
                  <a:lnTo>
                    <a:pt x="941441" y="571390"/>
                  </a:lnTo>
                  <a:lnTo>
                    <a:pt x="948647" y="524173"/>
                  </a:lnTo>
                  <a:lnTo>
                    <a:pt x="951103" y="475551"/>
                  </a:lnTo>
                  <a:lnTo>
                    <a:pt x="948647" y="426927"/>
                  </a:lnTo>
                  <a:lnTo>
                    <a:pt x="941441" y="379708"/>
                  </a:lnTo>
                  <a:lnTo>
                    <a:pt x="929722" y="334133"/>
                  </a:lnTo>
                  <a:lnTo>
                    <a:pt x="913731" y="290441"/>
                  </a:lnTo>
                  <a:lnTo>
                    <a:pt x="893705" y="248871"/>
                  </a:lnTo>
                  <a:lnTo>
                    <a:pt x="869884" y="209662"/>
                  </a:lnTo>
                  <a:lnTo>
                    <a:pt x="842507" y="173052"/>
                  </a:lnTo>
                  <a:lnTo>
                    <a:pt x="811814" y="139282"/>
                  </a:lnTo>
                  <a:lnTo>
                    <a:pt x="778042" y="108589"/>
                  </a:lnTo>
                  <a:lnTo>
                    <a:pt x="741432" y="81214"/>
                  </a:lnTo>
                  <a:lnTo>
                    <a:pt x="702221" y="57394"/>
                  </a:lnTo>
                  <a:lnTo>
                    <a:pt x="660650" y="37369"/>
                  </a:lnTo>
                  <a:lnTo>
                    <a:pt x="616957" y="21379"/>
                  </a:lnTo>
                  <a:lnTo>
                    <a:pt x="571382" y="9661"/>
                  </a:lnTo>
                  <a:lnTo>
                    <a:pt x="524162" y="2455"/>
                  </a:lnTo>
                  <a:lnTo>
                    <a:pt x="475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995929" y="7492978"/>
              <a:ext cx="85024" cy="11959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600660" y="7492978"/>
              <a:ext cx="85024" cy="11959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540316" y="7701470"/>
              <a:ext cx="607060" cy="352425"/>
            </a:xfrm>
            <a:custGeom>
              <a:avLst/>
              <a:gdLst/>
              <a:ahLst/>
              <a:cxnLst/>
              <a:rect l="l" t="t" r="r" b="b"/>
              <a:pathLst>
                <a:path w="607059" h="352425">
                  <a:moveTo>
                    <a:pt x="606971" y="242836"/>
                  </a:moveTo>
                  <a:lnTo>
                    <a:pt x="577024" y="214744"/>
                  </a:lnTo>
                  <a:lnTo>
                    <a:pt x="506145" y="188836"/>
                  </a:lnTo>
                  <a:lnTo>
                    <a:pt x="395579" y="154355"/>
                  </a:lnTo>
                  <a:lnTo>
                    <a:pt x="388327" y="150736"/>
                  </a:lnTo>
                  <a:lnTo>
                    <a:pt x="382803" y="145122"/>
                  </a:lnTo>
                  <a:lnTo>
                    <a:pt x="378980" y="138036"/>
                  </a:lnTo>
                  <a:lnTo>
                    <a:pt x="376821" y="129971"/>
                  </a:lnTo>
                  <a:lnTo>
                    <a:pt x="373811" y="97840"/>
                  </a:lnTo>
                  <a:lnTo>
                    <a:pt x="372427" y="58508"/>
                  </a:lnTo>
                  <a:lnTo>
                    <a:pt x="372071" y="23177"/>
                  </a:lnTo>
                  <a:lnTo>
                    <a:pt x="372071" y="22987"/>
                  </a:lnTo>
                  <a:lnTo>
                    <a:pt x="372173" y="825"/>
                  </a:lnTo>
                  <a:lnTo>
                    <a:pt x="371297" y="12"/>
                  </a:lnTo>
                  <a:lnTo>
                    <a:pt x="235902" y="0"/>
                  </a:lnTo>
                  <a:lnTo>
                    <a:pt x="235038" y="825"/>
                  </a:lnTo>
                  <a:lnTo>
                    <a:pt x="235140" y="23177"/>
                  </a:lnTo>
                  <a:lnTo>
                    <a:pt x="234810" y="59182"/>
                  </a:lnTo>
                  <a:lnTo>
                    <a:pt x="233426" y="98564"/>
                  </a:lnTo>
                  <a:lnTo>
                    <a:pt x="228155" y="138023"/>
                  </a:lnTo>
                  <a:lnTo>
                    <a:pt x="226085" y="141859"/>
                  </a:lnTo>
                  <a:lnTo>
                    <a:pt x="224332" y="145110"/>
                  </a:lnTo>
                  <a:lnTo>
                    <a:pt x="218846" y="150723"/>
                  </a:lnTo>
                  <a:lnTo>
                    <a:pt x="211620" y="154355"/>
                  </a:lnTo>
                  <a:lnTo>
                    <a:pt x="95313" y="190614"/>
                  </a:lnTo>
                  <a:lnTo>
                    <a:pt x="48602" y="205752"/>
                  </a:lnTo>
                  <a:lnTo>
                    <a:pt x="0" y="242633"/>
                  </a:lnTo>
                  <a:lnTo>
                    <a:pt x="1104" y="243624"/>
                  </a:lnTo>
                  <a:lnTo>
                    <a:pt x="37706" y="271005"/>
                  </a:lnTo>
                  <a:lnTo>
                    <a:pt x="76923" y="294817"/>
                  </a:lnTo>
                  <a:lnTo>
                    <a:pt x="118491" y="314845"/>
                  </a:lnTo>
                  <a:lnTo>
                    <a:pt x="162179" y="330835"/>
                  </a:lnTo>
                  <a:lnTo>
                    <a:pt x="207759" y="342557"/>
                  </a:lnTo>
                  <a:lnTo>
                    <a:pt x="254977" y="349758"/>
                  </a:lnTo>
                  <a:lnTo>
                    <a:pt x="303606" y="352209"/>
                  </a:lnTo>
                  <a:lnTo>
                    <a:pt x="352221" y="349758"/>
                  </a:lnTo>
                  <a:lnTo>
                    <a:pt x="399440" y="342557"/>
                  </a:lnTo>
                  <a:lnTo>
                    <a:pt x="445008" y="330835"/>
                  </a:lnTo>
                  <a:lnTo>
                    <a:pt x="488708" y="314845"/>
                  </a:lnTo>
                  <a:lnTo>
                    <a:pt x="530275" y="294817"/>
                  </a:lnTo>
                  <a:lnTo>
                    <a:pt x="569480" y="271005"/>
                  </a:lnTo>
                  <a:lnTo>
                    <a:pt x="606094" y="243624"/>
                  </a:lnTo>
                  <a:lnTo>
                    <a:pt x="606971" y="242836"/>
                  </a:lnTo>
                  <a:close/>
                </a:path>
              </a:pathLst>
            </a:custGeom>
            <a:solidFill>
              <a:srgbClr val="F8D2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540324" y="7896938"/>
              <a:ext cx="607060" cy="100965"/>
            </a:xfrm>
            <a:custGeom>
              <a:avLst/>
              <a:gdLst/>
              <a:ahLst/>
              <a:cxnLst/>
              <a:rect l="l" t="t" r="r" b="b"/>
              <a:pathLst>
                <a:path w="607059" h="100965">
                  <a:moveTo>
                    <a:pt x="73501" y="1943"/>
                  </a:moveTo>
                  <a:lnTo>
                    <a:pt x="37079" y="15597"/>
                  </a:lnTo>
                  <a:lnTo>
                    <a:pt x="0" y="47152"/>
                  </a:lnTo>
                  <a:lnTo>
                    <a:pt x="1099" y="48151"/>
                  </a:lnTo>
                  <a:lnTo>
                    <a:pt x="37708" y="75526"/>
                  </a:lnTo>
                  <a:lnTo>
                    <a:pt x="73501" y="97271"/>
                  </a:lnTo>
                  <a:lnTo>
                    <a:pt x="73501" y="1943"/>
                  </a:lnTo>
                  <a:close/>
                </a:path>
                <a:path w="607059" h="100965">
                  <a:moveTo>
                    <a:pt x="527463" y="0"/>
                  </a:moveTo>
                  <a:lnTo>
                    <a:pt x="527463" y="100699"/>
                  </a:lnTo>
                  <a:lnTo>
                    <a:pt x="606964" y="47357"/>
                  </a:lnTo>
                  <a:lnTo>
                    <a:pt x="577018" y="19272"/>
                  </a:lnTo>
                  <a:lnTo>
                    <a:pt x="527463" y="0"/>
                  </a:lnTo>
                  <a:close/>
                </a:path>
              </a:pathLst>
            </a:custGeom>
            <a:solidFill>
              <a:srgbClr val="5A8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046478" y="7889775"/>
              <a:ext cx="21590" cy="7620"/>
            </a:xfrm>
            <a:custGeom>
              <a:avLst/>
              <a:gdLst/>
              <a:ahLst/>
              <a:cxnLst/>
              <a:rect l="l" t="t" r="r" b="b"/>
              <a:pathLst>
                <a:path w="21590" h="7620">
                  <a:moveTo>
                    <a:pt x="126" y="0"/>
                  </a:moveTo>
                  <a:lnTo>
                    <a:pt x="0" y="520"/>
                  </a:lnTo>
                  <a:lnTo>
                    <a:pt x="21310" y="7162"/>
                  </a:lnTo>
                  <a:lnTo>
                    <a:pt x="21310" y="661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E849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613826" y="7890296"/>
              <a:ext cx="454025" cy="163830"/>
            </a:xfrm>
            <a:custGeom>
              <a:avLst/>
              <a:gdLst/>
              <a:ahLst/>
              <a:cxnLst/>
              <a:rect l="l" t="t" r="r" b="b"/>
              <a:pathLst>
                <a:path w="454025" h="163829">
                  <a:moveTo>
                    <a:pt x="21805" y="1790"/>
                  </a:moveTo>
                  <a:lnTo>
                    <a:pt x="0" y="8585"/>
                  </a:lnTo>
                  <a:lnTo>
                    <a:pt x="0" y="103913"/>
                  </a:lnTo>
                  <a:lnTo>
                    <a:pt x="44986" y="126013"/>
                  </a:lnTo>
                  <a:lnTo>
                    <a:pt x="88678" y="142004"/>
                  </a:lnTo>
                  <a:lnTo>
                    <a:pt x="134253" y="153721"/>
                  </a:lnTo>
                  <a:lnTo>
                    <a:pt x="181472" y="160927"/>
                  </a:lnTo>
                  <a:lnTo>
                    <a:pt x="230096" y="163383"/>
                  </a:lnTo>
                  <a:lnTo>
                    <a:pt x="278717" y="160927"/>
                  </a:lnTo>
                  <a:lnTo>
                    <a:pt x="304223" y="157035"/>
                  </a:lnTo>
                  <a:lnTo>
                    <a:pt x="227063" y="157035"/>
                  </a:lnTo>
                  <a:lnTo>
                    <a:pt x="211927" y="139978"/>
                  </a:lnTo>
                  <a:lnTo>
                    <a:pt x="189950" y="121880"/>
                  </a:lnTo>
                  <a:lnTo>
                    <a:pt x="160044" y="104598"/>
                  </a:lnTo>
                  <a:lnTo>
                    <a:pt x="121119" y="89992"/>
                  </a:lnTo>
                  <a:lnTo>
                    <a:pt x="75776" y="70560"/>
                  </a:lnTo>
                  <a:lnTo>
                    <a:pt x="46431" y="46567"/>
                  </a:lnTo>
                  <a:lnTo>
                    <a:pt x="29601" y="22237"/>
                  </a:lnTo>
                  <a:lnTo>
                    <a:pt x="21805" y="1790"/>
                  </a:lnTo>
                  <a:close/>
                </a:path>
                <a:path w="454025" h="163829">
                  <a:moveTo>
                    <a:pt x="432650" y="0"/>
                  </a:moveTo>
                  <a:lnTo>
                    <a:pt x="408878" y="45270"/>
                  </a:lnTo>
                  <a:lnTo>
                    <a:pt x="379296" y="70089"/>
                  </a:lnTo>
                  <a:lnTo>
                    <a:pt x="332841" y="90208"/>
                  </a:lnTo>
                  <a:lnTo>
                    <a:pt x="294028" y="104762"/>
                  </a:lnTo>
                  <a:lnTo>
                    <a:pt x="264179" y="121978"/>
                  </a:lnTo>
                  <a:lnTo>
                    <a:pt x="242215" y="140016"/>
                  </a:lnTo>
                  <a:lnTo>
                    <a:pt x="227063" y="157035"/>
                  </a:lnTo>
                  <a:lnTo>
                    <a:pt x="304223" y="157035"/>
                  </a:lnTo>
                  <a:lnTo>
                    <a:pt x="325935" y="153721"/>
                  </a:lnTo>
                  <a:lnTo>
                    <a:pt x="371509" y="142004"/>
                  </a:lnTo>
                  <a:lnTo>
                    <a:pt x="415200" y="126013"/>
                  </a:lnTo>
                  <a:lnTo>
                    <a:pt x="453961" y="107341"/>
                  </a:lnTo>
                  <a:lnTo>
                    <a:pt x="453961" y="6642"/>
                  </a:lnTo>
                  <a:lnTo>
                    <a:pt x="432650" y="0"/>
                  </a:lnTo>
                  <a:close/>
                </a:path>
              </a:pathLst>
            </a:custGeom>
            <a:solidFill>
              <a:srgbClr val="5A8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775127" y="7708340"/>
              <a:ext cx="137795" cy="76200"/>
            </a:xfrm>
            <a:custGeom>
              <a:avLst/>
              <a:gdLst/>
              <a:ahLst/>
              <a:cxnLst/>
              <a:rect l="l" t="t" r="r" b="b"/>
              <a:pathLst>
                <a:path w="137795" h="76200">
                  <a:moveTo>
                    <a:pt x="137566" y="44450"/>
                  </a:moveTo>
                  <a:lnTo>
                    <a:pt x="137388" y="44450"/>
                  </a:lnTo>
                  <a:lnTo>
                    <a:pt x="137388" y="25400"/>
                  </a:lnTo>
                  <a:lnTo>
                    <a:pt x="137363" y="1270"/>
                  </a:lnTo>
                  <a:lnTo>
                    <a:pt x="136766" y="1270"/>
                  </a:lnTo>
                  <a:lnTo>
                    <a:pt x="136766" y="0"/>
                  </a:lnTo>
                  <a:lnTo>
                    <a:pt x="800" y="0"/>
                  </a:lnTo>
                  <a:lnTo>
                    <a:pt x="800" y="1270"/>
                  </a:lnTo>
                  <a:lnTo>
                    <a:pt x="266" y="1270"/>
                  </a:lnTo>
                  <a:lnTo>
                    <a:pt x="266" y="25400"/>
                  </a:lnTo>
                  <a:lnTo>
                    <a:pt x="228" y="44450"/>
                  </a:lnTo>
                  <a:lnTo>
                    <a:pt x="0" y="44450"/>
                  </a:lnTo>
                  <a:lnTo>
                    <a:pt x="0" y="64770"/>
                  </a:lnTo>
                  <a:lnTo>
                    <a:pt x="17551" y="64770"/>
                  </a:lnTo>
                  <a:lnTo>
                    <a:pt x="17551" y="73660"/>
                  </a:lnTo>
                  <a:lnTo>
                    <a:pt x="53289" y="73660"/>
                  </a:lnTo>
                  <a:lnTo>
                    <a:pt x="53289" y="76200"/>
                  </a:lnTo>
                  <a:lnTo>
                    <a:pt x="84277" y="76200"/>
                  </a:lnTo>
                  <a:lnTo>
                    <a:pt x="84277" y="73660"/>
                  </a:lnTo>
                  <a:lnTo>
                    <a:pt x="120015" y="73660"/>
                  </a:lnTo>
                  <a:lnTo>
                    <a:pt x="120015" y="64770"/>
                  </a:lnTo>
                  <a:lnTo>
                    <a:pt x="137566" y="64770"/>
                  </a:lnTo>
                  <a:lnTo>
                    <a:pt x="137566" y="44450"/>
                  </a:lnTo>
                  <a:close/>
                </a:path>
              </a:pathLst>
            </a:custGeom>
            <a:solidFill>
              <a:srgbClr val="F0B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632853" y="7249765"/>
              <a:ext cx="415925" cy="518795"/>
            </a:xfrm>
            <a:custGeom>
              <a:avLst/>
              <a:gdLst/>
              <a:ahLst/>
              <a:cxnLst/>
              <a:rect l="l" t="t" r="r" b="b"/>
              <a:pathLst>
                <a:path w="415925" h="518795">
                  <a:moveTo>
                    <a:pt x="211059" y="0"/>
                  </a:moveTo>
                  <a:lnTo>
                    <a:pt x="141507" y="2861"/>
                  </a:lnTo>
                  <a:lnTo>
                    <a:pt x="88784" y="16227"/>
                  </a:lnTo>
                  <a:lnTo>
                    <a:pt x="50673" y="38012"/>
                  </a:lnTo>
                  <a:lnTo>
                    <a:pt x="24957" y="66131"/>
                  </a:lnTo>
                  <a:lnTo>
                    <a:pt x="1838" y="133031"/>
                  </a:lnTo>
                  <a:lnTo>
                    <a:pt x="0" y="167641"/>
                  </a:lnTo>
                  <a:lnTo>
                    <a:pt x="1684" y="200245"/>
                  </a:lnTo>
                  <a:lnTo>
                    <a:pt x="4675" y="228757"/>
                  </a:lnTo>
                  <a:lnTo>
                    <a:pt x="6754" y="251091"/>
                  </a:lnTo>
                  <a:lnTo>
                    <a:pt x="11042" y="289096"/>
                  </a:lnTo>
                  <a:lnTo>
                    <a:pt x="19059" y="329842"/>
                  </a:lnTo>
                  <a:lnTo>
                    <a:pt x="28512" y="368158"/>
                  </a:lnTo>
                  <a:lnTo>
                    <a:pt x="42210" y="413022"/>
                  </a:lnTo>
                  <a:lnTo>
                    <a:pt x="67727" y="449986"/>
                  </a:lnTo>
                  <a:lnTo>
                    <a:pt x="99978" y="479684"/>
                  </a:lnTo>
                  <a:lnTo>
                    <a:pt x="158206" y="507395"/>
                  </a:lnTo>
                  <a:lnTo>
                    <a:pt x="211059" y="518198"/>
                  </a:lnTo>
                  <a:lnTo>
                    <a:pt x="225954" y="514698"/>
                  </a:lnTo>
                  <a:lnTo>
                    <a:pt x="262724" y="503180"/>
                  </a:lnTo>
                  <a:lnTo>
                    <a:pt x="309498" y="482118"/>
                  </a:lnTo>
                  <a:lnTo>
                    <a:pt x="354404" y="449986"/>
                  </a:lnTo>
                  <a:lnTo>
                    <a:pt x="379916" y="413022"/>
                  </a:lnTo>
                  <a:lnTo>
                    <a:pt x="393613" y="368158"/>
                  </a:lnTo>
                  <a:lnTo>
                    <a:pt x="403067" y="329842"/>
                  </a:lnTo>
                  <a:lnTo>
                    <a:pt x="411088" y="289096"/>
                  </a:lnTo>
                  <a:lnTo>
                    <a:pt x="415377" y="251091"/>
                  </a:lnTo>
                  <a:lnTo>
                    <a:pt x="415902" y="225332"/>
                  </a:lnTo>
                  <a:lnTo>
                    <a:pt x="414374" y="192625"/>
                  </a:lnTo>
                  <a:lnTo>
                    <a:pt x="398723" y="117363"/>
                  </a:lnTo>
                  <a:lnTo>
                    <a:pt x="381383" y="80303"/>
                  </a:lnTo>
                  <a:lnTo>
                    <a:pt x="355555" y="47289"/>
                  </a:lnTo>
                  <a:lnTo>
                    <a:pt x="319631" y="21068"/>
                  </a:lnTo>
                  <a:lnTo>
                    <a:pt x="272002" y="4389"/>
                  </a:lnTo>
                  <a:lnTo>
                    <a:pt x="211059" y="0"/>
                  </a:lnTo>
                  <a:close/>
                </a:path>
              </a:pathLst>
            </a:custGeom>
            <a:solidFill>
              <a:srgbClr val="F8D2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680397" y="7562862"/>
              <a:ext cx="321310" cy="59690"/>
            </a:xfrm>
            <a:custGeom>
              <a:avLst/>
              <a:gdLst/>
              <a:ahLst/>
              <a:cxnLst/>
              <a:rect l="l" t="t" r="r" b="b"/>
              <a:pathLst>
                <a:path w="321309" h="59690">
                  <a:moveTo>
                    <a:pt x="59207" y="29603"/>
                  </a:moveTo>
                  <a:lnTo>
                    <a:pt x="56883" y="18072"/>
                  </a:lnTo>
                  <a:lnTo>
                    <a:pt x="50533" y="8661"/>
                  </a:lnTo>
                  <a:lnTo>
                    <a:pt x="41122" y="2324"/>
                  </a:lnTo>
                  <a:lnTo>
                    <a:pt x="29603" y="0"/>
                  </a:lnTo>
                  <a:lnTo>
                    <a:pt x="18072" y="2324"/>
                  </a:lnTo>
                  <a:lnTo>
                    <a:pt x="8661" y="8661"/>
                  </a:lnTo>
                  <a:lnTo>
                    <a:pt x="2324" y="18072"/>
                  </a:lnTo>
                  <a:lnTo>
                    <a:pt x="0" y="29603"/>
                  </a:lnTo>
                  <a:lnTo>
                    <a:pt x="2324" y="41122"/>
                  </a:lnTo>
                  <a:lnTo>
                    <a:pt x="8661" y="50533"/>
                  </a:lnTo>
                  <a:lnTo>
                    <a:pt x="18072" y="56870"/>
                  </a:lnTo>
                  <a:lnTo>
                    <a:pt x="29603" y="59207"/>
                  </a:lnTo>
                  <a:lnTo>
                    <a:pt x="41122" y="56870"/>
                  </a:lnTo>
                  <a:lnTo>
                    <a:pt x="50533" y="50533"/>
                  </a:lnTo>
                  <a:lnTo>
                    <a:pt x="56883" y="41122"/>
                  </a:lnTo>
                  <a:lnTo>
                    <a:pt x="59207" y="29603"/>
                  </a:lnTo>
                  <a:close/>
                </a:path>
                <a:path w="321309" h="59690">
                  <a:moveTo>
                    <a:pt x="320802" y="29603"/>
                  </a:moveTo>
                  <a:lnTo>
                    <a:pt x="318477" y="18072"/>
                  </a:lnTo>
                  <a:lnTo>
                    <a:pt x="312140" y="8661"/>
                  </a:lnTo>
                  <a:lnTo>
                    <a:pt x="302729" y="2324"/>
                  </a:lnTo>
                  <a:lnTo>
                    <a:pt x="291198" y="0"/>
                  </a:lnTo>
                  <a:lnTo>
                    <a:pt x="279679" y="2324"/>
                  </a:lnTo>
                  <a:lnTo>
                    <a:pt x="270281" y="8661"/>
                  </a:lnTo>
                  <a:lnTo>
                    <a:pt x="263931" y="18072"/>
                  </a:lnTo>
                  <a:lnTo>
                    <a:pt x="261607" y="29603"/>
                  </a:lnTo>
                  <a:lnTo>
                    <a:pt x="263931" y="41122"/>
                  </a:lnTo>
                  <a:lnTo>
                    <a:pt x="270281" y="50533"/>
                  </a:lnTo>
                  <a:lnTo>
                    <a:pt x="279679" y="56870"/>
                  </a:lnTo>
                  <a:lnTo>
                    <a:pt x="291198" y="59207"/>
                  </a:lnTo>
                  <a:lnTo>
                    <a:pt x="302729" y="56870"/>
                  </a:lnTo>
                  <a:lnTo>
                    <a:pt x="312140" y="50533"/>
                  </a:lnTo>
                  <a:lnTo>
                    <a:pt x="318477" y="41122"/>
                  </a:lnTo>
                  <a:lnTo>
                    <a:pt x="320802" y="29603"/>
                  </a:lnTo>
                  <a:close/>
                </a:path>
              </a:pathLst>
            </a:custGeom>
            <a:solidFill>
              <a:srgbClr val="EB9C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699828" y="7484566"/>
              <a:ext cx="282575" cy="62865"/>
            </a:xfrm>
            <a:custGeom>
              <a:avLst/>
              <a:gdLst/>
              <a:ahLst/>
              <a:cxnLst/>
              <a:rect l="l" t="t" r="r" b="b"/>
              <a:pathLst>
                <a:path w="282575" h="62865">
                  <a:moveTo>
                    <a:pt x="64871" y="31343"/>
                  </a:moveTo>
                  <a:lnTo>
                    <a:pt x="62776" y="19138"/>
                  </a:lnTo>
                  <a:lnTo>
                    <a:pt x="57073" y="9182"/>
                  </a:lnTo>
                  <a:lnTo>
                    <a:pt x="48615" y="2463"/>
                  </a:lnTo>
                  <a:lnTo>
                    <a:pt x="38265" y="0"/>
                  </a:lnTo>
                  <a:lnTo>
                    <a:pt x="27914" y="2463"/>
                  </a:lnTo>
                  <a:lnTo>
                    <a:pt x="19456" y="9182"/>
                  </a:lnTo>
                  <a:lnTo>
                    <a:pt x="13754" y="19138"/>
                  </a:lnTo>
                  <a:lnTo>
                    <a:pt x="13335" y="21526"/>
                  </a:lnTo>
                  <a:lnTo>
                    <a:pt x="0" y="17729"/>
                  </a:lnTo>
                  <a:lnTo>
                    <a:pt x="12153" y="34226"/>
                  </a:lnTo>
                  <a:lnTo>
                    <a:pt x="13754" y="43548"/>
                  </a:lnTo>
                  <a:lnTo>
                    <a:pt x="19456" y="53517"/>
                  </a:lnTo>
                  <a:lnTo>
                    <a:pt x="27914" y="60223"/>
                  </a:lnTo>
                  <a:lnTo>
                    <a:pt x="38265" y="62687"/>
                  </a:lnTo>
                  <a:lnTo>
                    <a:pt x="48615" y="60223"/>
                  </a:lnTo>
                  <a:lnTo>
                    <a:pt x="57073" y="53517"/>
                  </a:lnTo>
                  <a:lnTo>
                    <a:pt x="62776" y="43548"/>
                  </a:lnTo>
                  <a:lnTo>
                    <a:pt x="64871" y="31343"/>
                  </a:lnTo>
                  <a:close/>
                </a:path>
                <a:path w="282575" h="62865">
                  <a:moveTo>
                    <a:pt x="281952" y="17729"/>
                  </a:moveTo>
                  <a:lnTo>
                    <a:pt x="268592" y="21539"/>
                  </a:lnTo>
                  <a:lnTo>
                    <a:pt x="268185" y="19138"/>
                  </a:lnTo>
                  <a:lnTo>
                    <a:pt x="262483" y="9182"/>
                  </a:lnTo>
                  <a:lnTo>
                    <a:pt x="254025" y="2463"/>
                  </a:lnTo>
                  <a:lnTo>
                    <a:pt x="243687" y="0"/>
                  </a:lnTo>
                  <a:lnTo>
                    <a:pt x="233324" y="2463"/>
                  </a:lnTo>
                  <a:lnTo>
                    <a:pt x="224866" y="9182"/>
                  </a:lnTo>
                  <a:lnTo>
                    <a:pt x="219163" y="19138"/>
                  </a:lnTo>
                  <a:lnTo>
                    <a:pt x="217081" y="31343"/>
                  </a:lnTo>
                  <a:lnTo>
                    <a:pt x="219163" y="43548"/>
                  </a:lnTo>
                  <a:lnTo>
                    <a:pt x="224866" y="53517"/>
                  </a:lnTo>
                  <a:lnTo>
                    <a:pt x="233324" y="60223"/>
                  </a:lnTo>
                  <a:lnTo>
                    <a:pt x="243687" y="62687"/>
                  </a:lnTo>
                  <a:lnTo>
                    <a:pt x="254025" y="60223"/>
                  </a:lnTo>
                  <a:lnTo>
                    <a:pt x="262483" y="53517"/>
                  </a:lnTo>
                  <a:lnTo>
                    <a:pt x="268185" y="43548"/>
                  </a:lnTo>
                  <a:lnTo>
                    <a:pt x="269773" y="34239"/>
                  </a:lnTo>
                  <a:lnTo>
                    <a:pt x="281952" y="17729"/>
                  </a:lnTo>
                  <a:close/>
                </a:path>
              </a:pathLst>
            </a:custGeom>
            <a:solidFill>
              <a:srgbClr val="3020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788569" y="7652468"/>
              <a:ext cx="104775" cy="34290"/>
            </a:xfrm>
            <a:custGeom>
              <a:avLst/>
              <a:gdLst/>
              <a:ahLst/>
              <a:cxnLst/>
              <a:rect l="l" t="t" r="r" b="b"/>
              <a:pathLst>
                <a:path w="104775" h="34290">
                  <a:moveTo>
                    <a:pt x="104470" y="0"/>
                  </a:moveTo>
                  <a:lnTo>
                    <a:pt x="0" y="0"/>
                  </a:lnTo>
                  <a:lnTo>
                    <a:pt x="8692" y="13662"/>
                  </a:lnTo>
                  <a:lnTo>
                    <a:pt x="20780" y="24330"/>
                  </a:lnTo>
                  <a:lnTo>
                    <a:pt x="35540" y="31268"/>
                  </a:lnTo>
                  <a:lnTo>
                    <a:pt x="52247" y="33743"/>
                  </a:lnTo>
                  <a:lnTo>
                    <a:pt x="68946" y="31268"/>
                  </a:lnTo>
                  <a:lnTo>
                    <a:pt x="83697" y="24330"/>
                  </a:lnTo>
                  <a:lnTo>
                    <a:pt x="95780" y="13662"/>
                  </a:lnTo>
                  <a:lnTo>
                    <a:pt x="104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788569" y="7652468"/>
              <a:ext cx="104775" cy="34290"/>
            </a:xfrm>
            <a:custGeom>
              <a:avLst/>
              <a:gdLst/>
              <a:ahLst/>
              <a:cxnLst/>
              <a:rect l="l" t="t" r="r" b="b"/>
              <a:pathLst>
                <a:path w="104775" h="34290">
                  <a:moveTo>
                    <a:pt x="104470" y="0"/>
                  </a:moveTo>
                  <a:lnTo>
                    <a:pt x="95780" y="13662"/>
                  </a:lnTo>
                  <a:lnTo>
                    <a:pt x="83697" y="24330"/>
                  </a:lnTo>
                  <a:lnTo>
                    <a:pt x="68946" y="31268"/>
                  </a:lnTo>
                  <a:lnTo>
                    <a:pt x="52247" y="33743"/>
                  </a:lnTo>
                  <a:lnTo>
                    <a:pt x="35540" y="31268"/>
                  </a:lnTo>
                  <a:lnTo>
                    <a:pt x="20780" y="24330"/>
                  </a:lnTo>
                  <a:lnTo>
                    <a:pt x="8692" y="13662"/>
                  </a:lnTo>
                  <a:lnTo>
                    <a:pt x="0" y="0"/>
                  </a:lnTo>
                  <a:lnTo>
                    <a:pt x="104470" y="0"/>
                  </a:lnTo>
                </a:path>
              </a:pathLst>
            </a:custGeom>
            <a:ln w="13131">
              <a:solidFill>
                <a:srgbClr val="ED7C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610042" y="7188454"/>
              <a:ext cx="463504" cy="3632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540935" y="1459749"/>
              <a:ext cx="1230630" cy="1230630"/>
            </a:xfrm>
            <a:custGeom>
              <a:avLst/>
              <a:gdLst/>
              <a:ahLst/>
              <a:cxnLst/>
              <a:rect l="l" t="t" r="r" b="b"/>
              <a:pathLst>
                <a:path w="1230629" h="1230630">
                  <a:moveTo>
                    <a:pt x="615149" y="0"/>
                  </a:moveTo>
                  <a:lnTo>
                    <a:pt x="567076" y="1850"/>
                  </a:lnTo>
                  <a:lnTo>
                    <a:pt x="520014" y="7311"/>
                  </a:lnTo>
                  <a:lnTo>
                    <a:pt x="474101" y="16246"/>
                  </a:lnTo>
                  <a:lnTo>
                    <a:pt x="429474" y="28518"/>
                  </a:lnTo>
                  <a:lnTo>
                    <a:pt x="386268" y="43989"/>
                  </a:lnTo>
                  <a:lnTo>
                    <a:pt x="344622" y="62524"/>
                  </a:lnTo>
                  <a:lnTo>
                    <a:pt x="304672" y="83986"/>
                  </a:lnTo>
                  <a:lnTo>
                    <a:pt x="266553" y="108237"/>
                  </a:lnTo>
                  <a:lnTo>
                    <a:pt x="230405" y="135141"/>
                  </a:lnTo>
                  <a:lnTo>
                    <a:pt x="196362" y="164562"/>
                  </a:lnTo>
                  <a:lnTo>
                    <a:pt x="164562" y="196362"/>
                  </a:lnTo>
                  <a:lnTo>
                    <a:pt x="135141" y="230405"/>
                  </a:lnTo>
                  <a:lnTo>
                    <a:pt x="108237" y="266553"/>
                  </a:lnTo>
                  <a:lnTo>
                    <a:pt x="83986" y="304672"/>
                  </a:lnTo>
                  <a:lnTo>
                    <a:pt x="62524" y="344622"/>
                  </a:lnTo>
                  <a:lnTo>
                    <a:pt x="43989" y="386268"/>
                  </a:lnTo>
                  <a:lnTo>
                    <a:pt x="28518" y="429474"/>
                  </a:lnTo>
                  <a:lnTo>
                    <a:pt x="16246" y="474101"/>
                  </a:lnTo>
                  <a:lnTo>
                    <a:pt x="7311" y="520014"/>
                  </a:lnTo>
                  <a:lnTo>
                    <a:pt x="1850" y="567076"/>
                  </a:lnTo>
                  <a:lnTo>
                    <a:pt x="0" y="615149"/>
                  </a:lnTo>
                  <a:lnTo>
                    <a:pt x="1850" y="663223"/>
                  </a:lnTo>
                  <a:lnTo>
                    <a:pt x="7311" y="710285"/>
                  </a:lnTo>
                  <a:lnTo>
                    <a:pt x="16246" y="756198"/>
                  </a:lnTo>
                  <a:lnTo>
                    <a:pt x="28518" y="800825"/>
                  </a:lnTo>
                  <a:lnTo>
                    <a:pt x="43989" y="844030"/>
                  </a:lnTo>
                  <a:lnTo>
                    <a:pt x="62524" y="885677"/>
                  </a:lnTo>
                  <a:lnTo>
                    <a:pt x="83986" y="925627"/>
                  </a:lnTo>
                  <a:lnTo>
                    <a:pt x="108237" y="963745"/>
                  </a:lnTo>
                  <a:lnTo>
                    <a:pt x="135141" y="999894"/>
                  </a:lnTo>
                  <a:lnTo>
                    <a:pt x="164562" y="1033937"/>
                  </a:lnTo>
                  <a:lnTo>
                    <a:pt x="196362" y="1065737"/>
                  </a:lnTo>
                  <a:lnTo>
                    <a:pt x="230405" y="1095158"/>
                  </a:lnTo>
                  <a:lnTo>
                    <a:pt x="266553" y="1122062"/>
                  </a:lnTo>
                  <a:lnTo>
                    <a:pt x="304672" y="1146313"/>
                  </a:lnTo>
                  <a:lnTo>
                    <a:pt x="344622" y="1167775"/>
                  </a:lnTo>
                  <a:lnTo>
                    <a:pt x="386268" y="1186310"/>
                  </a:lnTo>
                  <a:lnTo>
                    <a:pt x="429474" y="1201781"/>
                  </a:lnTo>
                  <a:lnTo>
                    <a:pt x="474101" y="1214053"/>
                  </a:lnTo>
                  <a:lnTo>
                    <a:pt x="520014" y="1222987"/>
                  </a:lnTo>
                  <a:lnTo>
                    <a:pt x="567076" y="1228449"/>
                  </a:lnTo>
                  <a:lnTo>
                    <a:pt x="615149" y="1230299"/>
                  </a:lnTo>
                  <a:lnTo>
                    <a:pt x="663223" y="1228449"/>
                  </a:lnTo>
                  <a:lnTo>
                    <a:pt x="710284" y="1222987"/>
                  </a:lnTo>
                  <a:lnTo>
                    <a:pt x="756197" y="1214053"/>
                  </a:lnTo>
                  <a:lnTo>
                    <a:pt x="800824" y="1201781"/>
                  </a:lnTo>
                  <a:lnTo>
                    <a:pt x="844029" y="1186310"/>
                  </a:lnTo>
                  <a:lnTo>
                    <a:pt x="885674" y="1167775"/>
                  </a:lnTo>
                  <a:lnTo>
                    <a:pt x="925624" y="1146313"/>
                  </a:lnTo>
                  <a:lnTo>
                    <a:pt x="963741" y="1122062"/>
                  </a:lnTo>
                  <a:lnTo>
                    <a:pt x="999889" y="1095158"/>
                  </a:lnTo>
                  <a:lnTo>
                    <a:pt x="1033931" y="1065737"/>
                  </a:lnTo>
                  <a:lnTo>
                    <a:pt x="1065730" y="1033937"/>
                  </a:lnTo>
                  <a:lnTo>
                    <a:pt x="1095150" y="999894"/>
                  </a:lnTo>
                  <a:lnTo>
                    <a:pt x="1122053" y="963745"/>
                  </a:lnTo>
                  <a:lnTo>
                    <a:pt x="1146304" y="925627"/>
                  </a:lnTo>
                  <a:lnTo>
                    <a:pt x="1167765" y="885677"/>
                  </a:lnTo>
                  <a:lnTo>
                    <a:pt x="1186299" y="844030"/>
                  </a:lnTo>
                  <a:lnTo>
                    <a:pt x="1201770" y="800825"/>
                  </a:lnTo>
                  <a:lnTo>
                    <a:pt x="1214041" y="756198"/>
                  </a:lnTo>
                  <a:lnTo>
                    <a:pt x="1222975" y="710285"/>
                  </a:lnTo>
                  <a:lnTo>
                    <a:pt x="1228436" y="663223"/>
                  </a:lnTo>
                  <a:lnTo>
                    <a:pt x="1230287" y="615149"/>
                  </a:lnTo>
                  <a:lnTo>
                    <a:pt x="1228436" y="567076"/>
                  </a:lnTo>
                  <a:lnTo>
                    <a:pt x="1222975" y="520014"/>
                  </a:lnTo>
                  <a:lnTo>
                    <a:pt x="1214041" y="474101"/>
                  </a:lnTo>
                  <a:lnTo>
                    <a:pt x="1201770" y="429474"/>
                  </a:lnTo>
                  <a:lnTo>
                    <a:pt x="1186299" y="386268"/>
                  </a:lnTo>
                  <a:lnTo>
                    <a:pt x="1167765" y="344622"/>
                  </a:lnTo>
                  <a:lnTo>
                    <a:pt x="1146304" y="304672"/>
                  </a:lnTo>
                  <a:lnTo>
                    <a:pt x="1122053" y="266553"/>
                  </a:lnTo>
                  <a:lnTo>
                    <a:pt x="1095150" y="230405"/>
                  </a:lnTo>
                  <a:lnTo>
                    <a:pt x="1065730" y="196362"/>
                  </a:lnTo>
                  <a:lnTo>
                    <a:pt x="1033931" y="164562"/>
                  </a:lnTo>
                  <a:lnTo>
                    <a:pt x="999889" y="135141"/>
                  </a:lnTo>
                  <a:lnTo>
                    <a:pt x="963741" y="108237"/>
                  </a:lnTo>
                  <a:lnTo>
                    <a:pt x="925624" y="83986"/>
                  </a:lnTo>
                  <a:lnTo>
                    <a:pt x="885674" y="62524"/>
                  </a:lnTo>
                  <a:lnTo>
                    <a:pt x="844029" y="43989"/>
                  </a:lnTo>
                  <a:lnTo>
                    <a:pt x="800824" y="28518"/>
                  </a:lnTo>
                  <a:lnTo>
                    <a:pt x="756197" y="16246"/>
                  </a:lnTo>
                  <a:lnTo>
                    <a:pt x="710284" y="7311"/>
                  </a:lnTo>
                  <a:lnTo>
                    <a:pt x="663223" y="1850"/>
                  </a:lnTo>
                  <a:lnTo>
                    <a:pt x="615149" y="0"/>
                  </a:lnTo>
                  <a:close/>
                </a:path>
              </a:pathLst>
            </a:custGeom>
            <a:solidFill>
              <a:srgbClr val="000000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592963" y="1511794"/>
              <a:ext cx="1126490" cy="1126490"/>
            </a:xfrm>
            <a:custGeom>
              <a:avLst/>
              <a:gdLst/>
              <a:ahLst/>
              <a:cxnLst/>
              <a:rect l="l" t="t" r="r" b="b"/>
              <a:pathLst>
                <a:path w="1126490" h="1126489">
                  <a:moveTo>
                    <a:pt x="563118" y="0"/>
                  </a:moveTo>
                  <a:lnTo>
                    <a:pt x="514530" y="2066"/>
                  </a:lnTo>
                  <a:lnTo>
                    <a:pt x="467090" y="8154"/>
                  </a:lnTo>
                  <a:lnTo>
                    <a:pt x="420967" y="18095"/>
                  </a:lnTo>
                  <a:lnTo>
                    <a:pt x="376330" y="31718"/>
                  </a:lnTo>
                  <a:lnTo>
                    <a:pt x="333347" y="48855"/>
                  </a:lnTo>
                  <a:lnTo>
                    <a:pt x="292188" y="69338"/>
                  </a:lnTo>
                  <a:lnTo>
                    <a:pt x="253022" y="92996"/>
                  </a:lnTo>
                  <a:lnTo>
                    <a:pt x="216018" y="119661"/>
                  </a:lnTo>
                  <a:lnTo>
                    <a:pt x="181344" y="149165"/>
                  </a:lnTo>
                  <a:lnTo>
                    <a:pt x="149171" y="181337"/>
                  </a:lnTo>
                  <a:lnTo>
                    <a:pt x="119666" y="216010"/>
                  </a:lnTo>
                  <a:lnTo>
                    <a:pt x="93000" y="253013"/>
                  </a:lnTo>
                  <a:lnTo>
                    <a:pt x="69341" y="292178"/>
                  </a:lnTo>
                  <a:lnTo>
                    <a:pt x="48857" y="333336"/>
                  </a:lnTo>
                  <a:lnTo>
                    <a:pt x="31719" y="376318"/>
                  </a:lnTo>
                  <a:lnTo>
                    <a:pt x="18095" y="420955"/>
                  </a:lnTo>
                  <a:lnTo>
                    <a:pt x="8155" y="467078"/>
                  </a:lnTo>
                  <a:lnTo>
                    <a:pt x="2067" y="514517"/>
                  </a:lnTo>
                  <a:lnTo>
                    <a:pt x="0" y="563105"/>
                  </a:lnTo>
                  <a:lnTo>
                    <a:pt x="2067" y="611692"/>
                  </a:lnTo>
                  <a:lnTo>
                    <a:pt x="8155" y="659132"/>
                  </a:lnTo>
                  <a:lnTo>
                    <a:pt x="18095" y="705255"/>
                  </a:lnTo>
                  <a:lnTo>
                    <a:pt x="31719" y="749893"/>
                  </a:lnTo>
                  <a:lnTo>
                    <a:pt x="48857" y="792875"/>
                  </a:lnTo>
                  <a:lnTo>
                    <a:pt x="69341" y="834034"/>
                  </a:lnTo>
                  <a:lnTo>
                    <a:pt x="93000" y="873200"/>
                  </a:lnTo>
                  <a:lnTo>
                    <a:pt x="119666" y="910205"/>
                  </a:lnTo>
                  <a:lnTo>
                    <a:pt x="149171" y="944878"/>
                  </a:lnTo>
                  <a:lnTo>
                    <a:pt x="181344" y="977052"/>
                  </a:lnTo>
                  <a:lnTo>
                    <a:pt x="216018" y="1006556"/>
                  </a:lnTo>
                  <a:lnTo>
                    <a:pt x="253022" y="1033222"/>
                  </a:lnTo>
                  <a:lnTo>
                    <a:pt x="292188" y="1056882"/>
                  </a:lnTo>
                  <a:lnTo>
                    <a:pt x="333347" y="1077365"/>
                  </a:lnTo>
                  <a:lnTo>
                    <a:pt x="376330" y="1094503"/>
                  </a:lnTo>
                  <a:lnTo>
                    <a:pt x="420967" y="1108127"/>
                  </a:lnTo>
                  <a:lnTo>
                    <a:pt x="467090" y="1118067"/>
                  </a:lnTo>
                  <a:lnTo>
                    <a:pt x="514530" y="1124156"/>
                  </a:lnTo>
                  <a:lnTo>
                    <a:pt x="563118" y="1126223"/>
                  </a:lnTo>
                  <a:lnTo>
                    <a:pt x="611705" y="1124156"/>
                  </a:lnTo>
                  <a:lnTo>
                    <a:pt x="659145" y="1118067"/>
                  </a:lnTo>
                  <a:lnTo>
                    <a:pt x="705268" y="1108127"/>
                  </a:lnTo>
                  <a:lnTo>
                    <a:pt x="749905" y="1094503"/>
                  </a:lnTo>
                  <a:lnTo>
                    <a:pt x="792888" y="1077365"/>
                  </a:lnTo>
                  <a:lnTo>
                    <a:pt x="834047" y="1056882"/>
                  </a:lnTo>
                  <a:lnTo>
                    <a:pt x="873213" y="1033222"/>
                  </a:lnTo>
                  <a:lnTo>
                    <a:pt x="910217" y="1006556"/>
                  </a:lnTo>
                  <a:lnTo>
                    <a:pt x="944891" y="977052"/>
                  </a:lnTo>
                  <a:lnTo>
                    <a:pt x="977064" y="944878"/>
                  </a:lnTo>
                  <a:lnTo>
                    <a:pt x="1006569" y="910205"/>
                  </a:lnTo>
                  <a:lnTo>
                    <a:pt x="1033235" y="873200"/>
                  </a:lnTo>
                  <a:lnTo>
                    <a:pt x="1056894" y="834034"/>
                  </a:lnTo>
                  <a:lnTo>
                    <a:pt x="1077378" y="792875"/>
                  </a:lnTo>
                  <a:lnTo>
                    <a:pt x="1094516" y="749893"/>
                  </a:lnTo>
                  <a:lnTo>
                    <a:pt x="1108140" y="705255"/>
                  </a:lnTo>
                  <a:lnTo>
                    <a:pt x="1118080" y="659132"/>
                  </a:lnTo>
                  <a:lnTo>
                    <a:pt x="1124168" y="611692"/>
                  </a:lnTo>
                  <a:lnTo>
                    <a:pt x="1126236" y="563105"/>
                  </a:lnTo>
                  <a:lnTo>
                    <a:pt x="1124168" y="514517"/>
                  </a:lnTo>
                  <a:lnTo>
                    <a:pt x="1118080" y="467078"/>
                  </a:lnTo>
                  <a:lnTo>
                    <a:pt x="1108140" y="420955"/>
                  </a:lnTo>
                  <a:lnTo>
                    <a:pt x="1094516" y="376318"/>
                  </a:lnTo>
                  <a:lnTo>
                    <a:pt x="1077378" y="333336"/>
                  </a:lnTo>
                  <a:lnTo>
                    <a:pt x="1056894" y="292178"/>
                  </a:lnTo>
                  <a:lnTo>
                    <a:pt x="1033235" y="253013"/>
                  </a:lnTo>
                  <a:lnTo>
                    <a:pt x="1006569" y="216010"/>
                  </a:lnTo>
                  <a:lnTo>
                    <a:pt x="977064" y="181337"/>
                  </a:lnTo>
                  <a:lnTo>
                    <a:pt x="944891" y="149165"/>
                  </a:lnTo>
                  <a:lnTo>
                    <a:pt x="910217" y="119661"/>
                  </a:lnTo>
                  <a:lnTo>
                    <a:pt x="873213" y="92996"/>
                  </a:lnTo>
                  <a:lnTo>
                    <a:pt x="834047" y="69338"/>
                  </a:lnTo>
                  <a:lnTo>
                    <a:pt x="792888" y="48855"/>
                  </a:lnTo>
                  <a:lnTo>
                    <a:pt x="749905" y="31718"/>
                  </a:lnTo>
                  <a:lnTo>
                    <a:pt x="705268" y="18095"/>
                  </a:lnTo>
                  <a:lnTo>
                    <a:pt x="659145" y="8154"/>
                  </a:lnTo>
                  <a:lnTo>
                    <a:pt x="611705" y="2066"/>
                  </a:lnTo>
                  <a:lnTo>
                    <a:pt x="5631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777038" y="2232877"/>
              <a:ext cx="758190" cy="405765"/>
            </a:xfrm>
            <a:custGeom>
              <a:avLst/>
              <a:gdLst/>
              <a:ahLst/>
              <a:cxnLst/>
              <a:rect l="l" t="t" r="r" b="b"/>
              <a:pathLst>
                <a:path w="758190" h="405764">
                  <a:moveTo>
                    <a:pt x="478436" y="0"/>
                  </a:moveTo>
                  <a:lnTo>
                    <a:pt x="279656" y="0"/>
                  </a:lnTo>
                  <a:lnTo>
                    <a:pt x="278513" y="977"/>
                  </a:lnTo>
                  <a:lnTo>
                    <a:pt x="278656" y="26270"/>
                  </a:lnTo>
                  <a:lnTo>
                    <a:pt x="278209" y="66225"/>
                  </a:lnTo>
                  <a:lnTo>
                    <a:pt x="276355" y="110202"/>
                  </a:lnTo>
                  <a:lnTo>
                    <a:pt x="269270" y="155894"/>
                  </a:lnTo>
                  <a:lnTo>
                    <a:pt x="66981" y="233870"/>
                  </a:lnTo>
                  <a:lnTo>
                    <a:pt x="67439" y="234010"/>
                  </a:lnTo>
                  <a:lnTo>
                    <a:pt x="44579" y="240093"/>
                  </a:lnTo>
                  <a:lnTo>
                    <a:pt x="28546" y="245209"/>
                  </a:lnTo>
                  <a:lnTo>
                    <a:pt x="13103" y="251550"/>
                  </a:lnTo>
                  <a:lnTo>
                    <a:pt x="0" y="258297"/>
                  </a:lnTo>
                  <a:lnTo>
                    <a:pt x="31938" y="285474"/>
                  </a:lnTo>
                  <a:lnTo>
                    <a:pt x="68942" y="312140"/>
                  </a:lnTo>
                  <a:lnTo>
                    <a:pt x="108108" y="335800"/>
                  </a:lnTo>
                  <a:lnTo>
                    <a:pt x="149267" y="356283"/>
                  </a:lnTo>
                  <a:lnTo>
                    <a:pt x="192250" y="373421"/>
                  </a:lnTo>
                  <a:lnTo>
                    <a:pt x="236887" y="387045"/>
                  </a:lnTo>
                  <a:lnTo>
                    <a:pt x="283011" y="396985"/>
                  </a:lnTo>
                  <a:lnTo>
                    <a:pt x="330450" y="403074"/>
                  </a:lnTo>
                  <a:lnTo>
                    <a:pt x="379038" y="405141"/>
                  </a:lnTo>
                  <a:lnTo>
                    <a:pt x="427625" y="403074"/>
                  </a:lnTo>
                  <a:lnTo>
                    <a:pt x="475065" y="396985"/>
                  </a:lnTo>
                  <a:lnTo>
                    <a:pt x="521188" y="387045"/>
                  </a:lnTo>
                  <a:lnTo>
                    <a:pt x="565826" y="373421"/>
                  </a:lnTo>
                  <a:lnTo>
                    <a:pt x="608808" y="356283"/>
                  </a:lnTo>
                  <a:lnTo>
                    <a:pt x="649967" y="335800"/>
                  </a:lnTo>
                  <a:lnTo>
                    <a:pt x="689134" y="312140"/>
                  </a:lnTo>
                  <a:lnTo>
                    <a:pt x="726138" y="285474"/>
                  </a:lnTo>
                  <a:lnTo>
                    <a:pt x="758146" y="258237"/>
                  </a:lnTo>
                  <a:lnTo>
                    <a:pt x="754239" y="255933"/>
                  </a:lnTo>
                  <a:lnTo>
                    <a:pt x="741348" y="249764"/>
                  </a:lnTo>
                  <a:lnTo>
                    <a:pt x="727910" y="244557"/>
                  </a:lnTo>
                  <a:lnTo>
                    <a:pt x="714059" y="240245"/>
                  </a:lnTo>
                  <a:lnTo>
                    <a:pt x="690628" y="234010"/>
                  </a:lnTo>
                  <a:lnTo>
                    <a:pt x="691098" y="233870"/>
                  </a:lnTo>
                  <a:lnTo>
                    <a:pt x="510986" y="175336"/>
                  </a:lnTo>
                  <a:lnTo>
                    <a:pt x="485815" y="146291"/>
                  </a:lnTo>
                  <a:lnTo>
                    <a:pt x="479943" y="65420"/>
                  </a:lnTo>
                  <a:lnTo>
                    <a:pt x="479470" y="26270"/>
                  </a:lnTo>
                  <a:lnTo>
                    <a:pt x="479564" y="965"/>
                  </a:lnTo>
                  <a:lnTo>
                    <a:pt x="478436" y="0"/>
                  </a:lnTo>
                  <a:close/>
                </a:path>
              </a:pathLst>
            </a:custGeom>
            <a:solidFill>
              <a:srgbClr val="F8D2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777038" y="2416404"/>
              <a:ext cx="758190" cy="221615"/>
            </a:xfrm>
            <a:custGeom>
              <a:avLst/>
              <a:gdLst/>
              <a:ahLst/>
              <a:cxnLst/>
              <a:rect l="l" t="t" r="r" b="b"/>
              <a:pathLst>
                <a:path w="758190" h="221614">
                  <a:moveTo>
                    <a:pt x="221921" y="0"/>
                  </a:moveTo>
                  <a:lnTo>
                    <a:pt x="66981" y="50342"/>
                  </a:lnTo>
                  <a:lnTo>
                    <a:pt x="67439" y="50482"/>
                  </a:lnTo>
                  <a:lnTo>
                    <a:pt x="44579" y="56565"/>
                  </a:lnTo>
                  <a:lnTo>
                    <a:pt x="28546" y="61681"/>
                  </a:lnTo>
                  <a:lnTo>
                    <a:pt x="13103" y="68022"/>
                  </a:lnTo>
                  <a:lnTo>
                    <a:pt x="0" y="74769"/>
                  </a:lnTo>
                  <a:lnTo>
                    <a:pt x="31938" y="101946"/>
                  </a:lnTo>
                  <a:lnTo>
                    <a:pt x="68942" y="128613"/>
                  </a:lnTo>
                  <a:lnTo>
                    <a:pt x="108108" y="152272"/>
                  </a:lnTo>
                  <a:lnTo>
                    <a:pt x="149267" y="172755"/>
                  </a:lnTo>
                  <a:lnTo>
                    <a:pt x="192250" y="189893"/>
                  </a:lnTo>
                  <a:lnTo>
                    <a:pt x="236887" y="203517"/>
                  </a:lnTo>
                  <a:lnTo>
                    <a:pt x="283011" y="213458"/>
                  </a:lnTo>
                  <a:lnTo>
                    <a:pt x="330450" y="219546"/>
                  </a:lnTo>
                  <a:lnTo>
                    <a:pt x="379038" y="221613"/>
                  </a:lnTo>
                  <a:lnTo>
                    <a:pt x="427625" y="219546"/>
                  </a:lnTo>
                  <a:lnTo>
                    <a:pt x="475065" y="213458"/>
                  </a:lnTo>
                  <a:lnTo>
                    <a:pt x="521188" y="203517"/>
                  </a:lnTo>
                  <a:lnTo>
                    <a:pt x="565826" y="189893"/>
                  </a:lnTo>
                  <a:lnTo>
                    <a:pt x="608808" y="172755"/>
                  </a:lnTo>
                  <a:lnTo>
                    <a:pt x="649967" y="152272"/>
                  </a:lnTo>
                  <a:lnTo>
                    <a:pt x="689134" y="128613"/>
                  </a:lnTo>
                  <a:lnTo>
                    <a:pt x="726138" y="101946"/>
                  </a:lnTo>
                  <a:lnTo>
                    <a:pt x="758146" y="74709"/>
                  </a:lnTo>
                  <a:lnTo>
                    <a:pt x="754239" y="72405"/>
                  </a:lnTo>
                  <a:lnTo>
                    <a:pt x="741348" y="66236"/>
                  </a:lnTo>
                  <a:lnTo>
                    <a:pt x="727910" y="61029"/>
                  </a:lnTo>
                  <a:lnTo>
                    <a:pt x="714059" y="56718"/>
                  </a:lnTo>
                  <a:lnTo>
                    <a:pt x="690628" y="50482"/>
                  </a:lnTo>
                  <a:lnTo>
                    <a:pt x="691098" y="50342"/>
                  </a:lnTo>
                  <a:lnTo>
                    <a:pt x="624181" y="28600"/>
                  </a:lnTo>
                  <a:lnTo>
                    <a:pt x="379046" y="28600"/>
                  </a:lnTo>
                  <a:lnTo>
                    <a:pt x="337836" y="26717"/>
                  </a:lnTo>
                  <a:lnTo>
                    <a:pt x="297788" y="21196"/>
                  </a:lnTo>
                  <a:lnTo>
                    <a:pt x="259088" y="12226"/>
                  </a:lnTo>
                  <a:lnTo>
                    <a:pt x="221921" y="0"/>
                  </a:lnTo>
                  <a:close/>
                </a:path>
                <a:path w="758190" h="221614">
                  <a:moveTo>
                    <a:pt x="536158" y="0"/>
                  </a:moveTo>
                  <a:lnTo>
                    <a:pt x="498991" y="12226"/>
                  </a:lnTo>
                  <a:lnTo>
                    <a:pt x="460292" y="21196"/>
                  </a:lnTo>
                  <a:lnTo>
                    <a:pt x="420248" y="26717"/>
                  </a:lnTo>
                  <a:lnTo>
                    <a:pt x="379046" y="28600"/>
                  </a:lnTo>
                  <a:lnTo>
                    <a:pt x="624181" y="28600"/>
                  </a:lnTo>
                  <a:lnTo>
                    <a:pt x="536158" y="0"/>
                  </a:lnTo>
                  <a:close/>
                </a:path>
              </a:pathLst>
            </a:custGeom>
            <a:solidFill>
              <a:srgbClr val="EC6F7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9053239" y="2250123"/>
              <a:ext cx="205828" cy="13094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334638" y="1991863"/>
              <a:ext cx="97873" cy="15611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8879648" y="1991863"/>
              <a:ext cx="97873" cy="15611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924613" y="1711845"/>
              <a:ext cx="467359" cy="633730"/>
            </a:xfrm>
            <a:custGeom>
              <a:avLst/>
              <a:gdLst/>
              <a:ahLst/>
              <a:cxnLst/>
              <a:rect l="l" t="t" r="r" b="b"/>
              <a:pathLst>
                <a:path w="467359" h="633730">
                  <a:moveTo>
                    <a:pt x="233636" y="0"/>
                  </a:moveTo>
                  <a:lnTo>
                    <a:pt x="170378" y="4230"/>
                  </a:lnTo>
                  <a:lnTo>
                    <a:pt x="119563" y="20033"/>
                  </a:lnTo>
                  <a:lnTo>
                    <a:pt x="79855" y="45124"/>
                  </a:lnTo>
                  <a:lnTo>
                    <a:pt x="49916" y="77221"/>
                  </a:lnTo>
                  <a:lnTo>
                    <a:pt x="28411" y="114039"/>
                  </a:lnTo>
                  <a:lnTo>
                    <a:pt x="14003" y="153296"/>
                  </a:lnTo>
                  <a:lnTo>
                    <a:pt x="5356" y="192708"/>
                  </a:lnTo>
                  <a:lnTo>
                    <a:pt x="0" y="262863"/>
                  </a:lnTo>
                  <a:lnTo>
                    <a:pt x="617" y="289039"/>
                  </a:lnTo>
                  <a:lnTo>
                    <a:pt x="4256" y="332778"/>
                  </a:lnTo>
                  <a:lnTo>
                    <a:pt x="10626" y="379676"/>
                  </a:lnTo>
                  <a:lnTo>
                    <a:pt x="18646" y="423777"/>
                  </a:lnTo>
                  <a:lnTo>
                    <a:pt x="33112" y="478026"/>
                  </a:lnTo>
                  <a:lnTo>
                    <a:pt x="50752" y="519143"/>
                  </a:lnTo>
                  <a:lnTo>
                    <a:pt x="98139" y="565927"/>
                  </a:lnTo>
                  <a:lnTo>
                    <a:pt x="134870" y="593480"/>
                  </a:lnTo>
                  <a:lnTo>
                    <a:pt x="169622" y="615399"/>
                  </a:lnTo>
                  <a:lnTo>
                    <a:pt x="205365" y="631347"/>
                  </a:lnTo>
                  <a:lnTo>
                    <a:pt x="233636" y="633183"/>
                  </a:lnTo>
                  <a:lnTo>
                    <a:pt x="244098" y="633029"/>
                  </a:lnTo>
                  <a:lnTo>
                    <a:pt x="297640" y="615399"/>
                  </a:lnTo>
                  <a:lnTo>
                    <a:pt x="332396" y="593480"/>
                  </a:lnTo>
                  <a:lnTo>
                    <a:pt x="369132" y="565927"/>
                  </a:lnTo>
                  <a:lnTo>
                    <a:pt x="404794" y="534631"/>
                  </a:lnTo>
                  <a:lnTo>
                    <a:pt x="426311" y="499152"/>
                  </a:lnTo>
                  <a:lnTo>
                    <a:pt x="440037" y="459130"/>
                  </a:lnTo>
                  <a:lnTo>
                    <a:pt x="456637" y="379676"/>
                  </a:lnTo>
                  <a:lnTo>
                    <a:pt x="463009" y="332778"/>
                  </a:lnTo>
                  <a:lnTo>
                    <a:pt x="466656" y="289039"/>
                  </a:lnTo>
                  <a:lnTo>
                    <a:pt x="467273" y="262863"/>
                  </a:lnTo>
                  <a:lnTo>
                    <a:pt x="466139" y="229991"/>
                  </a:lnTo>
                  <a:lnTo>
                    <a:pt x="453270" y="153296"/>
                  </a:lnTo>
                  <a:lnTo>
                    <a:pt x="438862" y="114039"/>
                  </a:lnTo>
                  <a:lnTo>
                    <a:pt x="417357" y="77221"/>
                  </a:lnTo>
                  <a:lnTo>
                    <a:pt x="387418" y="45124"/>
                  </a:lnTo>
                  <a:lnTo>
                    <a:pt x="347710" y="20033"/>
                  </a:lnTo>
                  <a:lnTo>
                    <a:pt x="296895" y="4230"/>
                  </a:lnTo>
                  <a:lnTo>
                    <a:pt x="233636" y="0"/>
                  </a:lnTo>
                  <a:close/>
                </a:path>
              </a:pathLst>
            </a:custGeom>
            <a:solidFill>
              <a:srgbClr val="F8D2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013393" y="1986635"/>
              <a:ext cx="295275" cy="66675"/>
            </a:xfrm>
            <a:custGeom>
              <a:avLst/>
              <a:gdLst/>
              <a:ahLst/>
              <a:cxnLst/>
              <a:rect l="l" t="t" r="r" b="b"/>
              <a:pathLst>
                <a:path w="295275" h="66675">
                  <a:moveTo>
                    <a:pt x="58229" y="33070"/>
                  </a:moveTo>
                  <a:lnTo>
                    <a:pt x="55943" y="20193"/>
                  </a:lnTo>
                  <a:lnTo>
                    <a:pt x="49707" y="9690"/>
                  </a:lnTo>
                  <a:lnTo>
                    <a:pt x="40449" y="2603"/>
                  </a:lnTo>
                  <a:lnTo>
                    <a:pt x="29108" y="0"/>
                  </a:lnTo>
                  <a:lnTo>
                    <a:pt x="17780" y="2603"/>
                  </a:lnTo>
                  <a:lnTo>
                    <a:pt x="8534" y="9690"/>
                  </a:lnTo>
                  <a:lnTo>
                    <a:pt x="2286" y="20193"/>
                  </a:lnTo>
                  <a:lnTo>
                    <a:pt x="0" y="33070"/>
                  </a:lnTo>
                  <a:lnTo>
                    <a:pt x="2286" y="45948"/>
                  </a:lnTo>
                  <a:lnTo>
                    <a:pt x="8534" y="56451"/>
                  </a:lnTo>
                  <a:lnTo>
                    <a:pt x="17780" y="63550"/>
                  </a:lnTo>
                  <a:lnTo>
                    <a:pt x="29108" y="66141"/>
                  </a:lnTo>
                  <a:lnTo>
                    <a:pt x="40449" y="63550"/>
                  </a:lnTo>
                  <a:lnTo>
                    <a:pt x="49707" y="56451"/>
                  </a:lnTo>
                  <a:lnTo>
                    <a:pt x="55943" y="45948"/>
                  </a:lnTo>
                  <a:lnTo>
                    <a:pt x="58229" y="33070"/>
                  </a:lnTo>
                  <a:close/>
                </a:path>
                <a:path w="295275" h="66675">
                  <a:moveTo>
                    <a:pt x="294678" y="33070"/>
                  </a:moveTo>
                  <a:lnTo>
                    <a:pt x="292379" y="20193"/>
                  </a:lnTo>
                  <a:lnTo>
                    <a:pt x="286143" y="9690"/>
                  </a:lnTo>
                  <a:lnTo>
                    <a:pt x="276898" y="2603"/>
                  </a:lnTo>
                  <a:lnTo>
                    <a:pt x="265569" y="0"/>
                  </a:lnTo>
                  <a:lnTo>
                    <a:pt x="254228" y="2603"/>
                  </a:lnTo>
                  <a:lnTo>
                    <a:pt x="244970" y="9690"/>
                  </a:lnTo>
                  <a:lnTo>
                    <a:pt x="238734" y="20193"/>
                  </a:lnTo>
                  <a:lnTo>
                    <a:pt x="236448" y="33070"/>
                  </a:lnTo>
                  <a:lnTo>
                    <a:pt x="238734" y="45948"/>
                  </a:lnTo>
                  <a:lnTo>
                    <a:pt x="244970" y="56451"/>
                  </a:lnTo>
                  <a:lnTo>
                    <a:pt x="254228" y="63550"/>
                  </a:lnTo>
                  <a:lnTo>
                    <a:pt x="265569" y="66141"/>
                  </a:lnTo>
                  <a:lnTo>
                    <a:pt x="276898" y="63550"/>
                  </a:lnTo>
                  <a:lnTo>
                    <a:pt x="286143" y="56451"/>
                  </a:lnTo>
                  <a:lnTo>
                    <a:pt x="292379" y="45948"/>
                  </a:lnTo>
                  <a:lnTo>
                    <a:pt x="294678" y="33070"/>
                  </a:lnTo>
                  <a:close/>
                </a:path>
              </a:pathLst>
            </a:custGeom>
            <a:solidFill>
              <a:srgbClr val="3020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918624" y="1622056"/>
              <a:ext cx="473868" cy="41708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095949" y="2191990"/>
              <a:ext cx="120650" cy="39370"/>
            </a:xfrm>
            <a:custGeom>
              <a:avLst/>
              <a:gdLst/>
              <a:ahLst/>
              <a:cxnLst/>
              <a:rect l="l" t="t" r="r" b="b"/>
              <a:pathLst>
                <a:path w="120650" h="39369">
                  <a:moveTo>
                    <a:pt x="120256" y="0"/>
                  </a:moveTo>
                  <a:lnTo>
                    <a:pt x="0" y="0"/>
                  </a:lnTo>
                  <a:lnTo>
                    <a:pt x="10008" y="15724"/>
                  </a:lnTo>
                  <a:lnTo>
                    <a:pt x="23918" y="28006"/>
                  </a:lnTo>
                  <a:lnTo>
                    <a:pt x="40903" y="35997"/>
                  </a:lnTo>
                  <a:lnTo>
                    <a:pt x="60134" y="38849"/>
                  </a:lnTo>
                  <a:lnTo>
                    <a:pt x="79360" y="35997"/>
                  </a:lnTo>
                  <a:lnTo>
                    <a:pt x="96343" y="28006"/>
                  </a:lnTo>
                  <a:lnTo>
                    <a:pt x="110253" y="15724"/>
                  </a:lnTo>
                  <a:lnTo>
                    <a:pt x="1202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155801" y="4336976"/>
              <a:ext cx="1045844" cy="1045844"/>
            </a:xfrm>
            <a:custGeom>
              <a:avLst/>
              <a:gdLst/>
              <a:ahLst/>
              <a:cxnLst/>
              <a:rect l="l" t="t" r="r" b="b"/>
              <a:pathLst>
                <a:path w="1045845" h="1045845">
                  <a:moveTo>
                    <a:pt x="522795" y="0"/>
                  </a:moveTo>
                  <a:lnTo>
                    <a:pt x="475210" y="2136"/>
                  </a:lnTo>
                  <a:lnTo>
                    <a:pt x="428821" y="8423"/>
                  </a:lnTo>
                  <a:lnTo>
                    <a:pt x="383814" y="18675"/>
                  </a:lnTo>
                  <a:lnTo>
                    <a:pt x="340374" y="32708"/>
                  </a:lnTo>
                  <a:lnTo>
                    <a:pt x="298684" y="50338"/>
                  </a:lnTo>
                  <a:lnTo>
                    <a:pt x="258929" y="71379"/>
                  </a:lnTo>
                  <a:lnTo>
                    <a:pt x="221294" y="95647"/>
                  </a:lnTo>
                  <a:lnTo>
                    <a:pt x="185963" y="122958"/>
                  </a:lnTo>
                  <a:lnTo>
                    <a:pt x="153122" y="153127"/>
                  </a:lnTo>
                  <a:lnTo>
                    <a:pt x="122954" y="185969"/>
                  </a:lnTo>
                  <a:lnTo>
                    <a:pt x="95643" y="221300"/>
                  </a:lnTo>
                  <a:lnTo>
                    <a:pt x="71376" y="258935"/>
                  </a:lnTo>
                  <a:lnTo>
                    <a:pt x="50335" y="298689"/>
                  </a:lnTo>
                  <a:lnTo>
                    <a:pt x="32707" y="340379"/>
                  </a:lnTo>
                  <a:lnTo>
                    <a:pt x="18674" y="383819"/>
                  </a:lnTo>
                  <a:lnTo>
                    <a:pt x="8422" y="428825"/>
                  </a:lnTo>
                  <a:lnTo>
                    <a:pt x="2136" y="475211"/>
                  </a:lnTo>
                  <a:lnTo>
                    <a:pt x="0" y="522795"/>
                  </a:lnTo>
                  <a:lnTo>
                    <a:pt x="2136" y="570380"/>
                  </a:lnTo>
                  <a:lnTo>
                    <a:pt x="8422" y="616769"/>
                  </a:lnTo>
                  <a:lnTo>
                    <a:pt x="18674" y="661776"/>
                  </a:lnTo>
                  <a:lnTo>
                    <a:pt x="32707" y="705216"/>
                  </a:lnTo>
                  <a:lnTo>
                    <a:pt x="50335" y="746906"/>
                  </a:lnTo>
                  <a:lnTo>
                    <a:pt x="71376" y="786661"/>
                  </a:lnTo>
                  <a:lnTo>
                    <a:pt x="95643" y="824296"/>
                  </a:lnTo>
                  <a:lnTo>
                    <a:pt x="122954" y="859627"/>
                  </a:lnTo>
                  <a:lnTo>
                    <a:pt x="153122" y="892468"/>
                  </a:lnTo>
                  <a:lnTo>
                    <a:pt x="185963" y="922636"/>
                  </a:lnTo>
                  <a:lnTo>
                    <a:pt x="221294" y="949947"/>
                  </a:lnTo>
                  <a:lnTo>
                    <a:pt x="258929" y="974214"/>
                  </a:lnTo>
                  <a:lnTo>
                    <a:pt x="298684" y="995255"/>
                  </a:lnTo>
                  <a:lnTo>
                    <a:pt x="340374" y="1012883"/>
                  </a:lnTo>
                  <a:lnTo>
                    <a:pt x="383814" y="1026916"/>
                  </a:lnTo>
                  <a:lnTo>
                    <a:pt x="428821" y="1037168"/>
                  </a:lnTo>
                  <a:lnTo>
                    <a:pt x="475210" y="1043454"/>
                  </a:lnTo>
                  <a:lnTo>
                    <a:pt x="522795" y="1045590"/>
                  </a:lnTo>
                  <a:lnTo>
                    <a:pt x="570380" y="1043454"/>
                  </a:lnTo>
                  <a:lnTo>
                    <a:pt x="616769" y="1037168"/>
                  </a:lnTo>
                  <a:lnTo>
                    <a:pt x="661776" y="1026916"/>
                  </a:lnTo>
                  <a:lnTo>
                    <a:pt x="705216" y="1012883"/>
                  </a:lnTo>
                  <a:lnTo>
                    <a:pt x="746906" y="995255"/>
                  </a:lnTo>
                  <a:lnTo>
                    <a:pt x="786661" y="974214"/>
                  </a:lnTo>
                  <a:lnTo>
                    <a:pt x="824296" y="949947"/>
                  </a:lnTo>
                  <a:lnTo>
                    <a:pt x="859627" y="922636"/>
                  </a:lnTo>
                  <a:lnTo>
                    <a:pt x="892468" y="892468"/>
                  </a:lnTo>
                  <a:lnTo>
                    <a:pt x="922636" y="859627"/>
                  </a:lnTo>
                  <a:lnTo>
                    <a:pt x="949947" y="824296"/>
                  </a:lnTo>
                  <a:lnTo>
                    <a:pt x="974214" y="786661"/>
                  </a:lnTo>
                  <a:lnTo>
                    <a:pt x="995255" y="746906"/>
                  </a:lnTo>
                  <a:lnTo>
                    <a:pt x="1012883" y="705216"/>
                  </a:lnTo>
                  <a:lnTo>
                    <a:pt x="1026916" y="661776"/>
                  </a:lnTo>
                  <a:lnTo>
                    <a:pt x="1037168" y="616769"/>
                  </a:lnTo>
                  <a:lnTo>
                    <a:pt x="1043454" y="570380"/>
                  </a:lnTo>
                  <a:lnTo>
                    <a:pt x="1045591" y="522795"/>
                  </a:lnTo>
                  <a:lnTo>
                    <a:pt x="1043454" y="475211"/>
                  </a:lnTo>
                  <a:lnTo>
                    <a:pt x="1037168" y="428825"/>
                  </a:lnTo>
                  <a:lnTo>
                    <a:pt x="1026916" y="383819"/>
                  </a:lnTo>
                  <a:lnTo>
                    <a:pt x="1012883" y="340379"/>
                  </a:lnTo>
                  <a:lnTo>
                    <a:pt x="995255" y="298689"/>
                  </a:lnTo>
                  <a:lnTo>
                    <a:pt x="974214" y="258935"/>
                  </a:lnTo>
                  <a:lnTo>
                    <a:pt x="949947" y="221300"/>
                  </a:lnTo>
                  <a:lnTo>
                    <a:pt x="922636" y="185969"/>
                  </a:lnTo>
                  <a:lnTo>
                    <a:pt x="892468" y="153127"/>
                  </a:lnTo>
                  <a:lnTo>
                    <a:pt x="859627" y="122958"/>
                  </a:lnTo>
                  <a:lnTo>
                    <a:pt x="824296" y="95647"/>
                  </a:lnTo>
                  <a:lnTo>
                    <a:pt x="786661" y="71379"/>
                  </a:lnTo>
                  <a:lnTo>
                    <a:pt x="746906" y="50338"/>
                  </a:lnTo>
                  <a:lnTo>
                    <a:pt x="705216" y="32708"/>
                  </a:lnTo>
                  <a:lnTo>
                    <a:pt x="661776" y="18675"/>
                  </a:lnTo>
                  <a:lnTo>
                    <a:pt x="616769" y="8423"/>
                  </a:lnTo>
                  <a:lnTo>
                    <a:pt x="570380" y="2136"/>
                  </a:lnTo>
                  <a:lnTo>
                    <a:pt x="522795" y="0"/>
                  </a:lnTo>
                  <a:close/>
                </a:path>
              </a:pathLst>
            </a:custGeom>
            <a:solidFill>
              <a:srgbClr val="000000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200027" y="4381197"/>
              <a:ext cx="957580" cy="957580"/>
            </a:xfrm>
            <a:custGeom>
              <a:avLst/>
              <a:gdLst/>
              <a:ahLst/>
              <a:cxnLst/>
              <a:rect l="l" t="t" r="r" b="b"/>
              <a:pathLst>
                <a:path w="957579" h="957579">
                  <a:moveTo>
                    <a:pt x="478574" y="0"/>
                  </a:moveTo>
                  <a:lnTo>
                    <a:pt x="429642" y="2470"/>
                  </a:lnTo>
                  <a:lnTo>
                    <a:pt x="382123" y="9722"/>
                  </a:lnTo>
                  <a:lnTo>
                    <a:pt x="336259" y="21515"/>
                  </a:lnTo>
                  <a:lnTo>
                    <a:pt x="292290" y="37608"/>
                  </a:lnTo>
                  <a:lnTo>
                    <a:pt x="250455" y="57760"/>
                  </a:lnTo>
                  <a:lnTo>
                    <a:pt x="210997" y="81732"/>
                  </a:lnTo>
                  <a:lnTo>
                    <a:pt x="174155" y="109282"/>
                  </a:lnTo>
                  <a:lnTo>
                    <a:pt x="140169" y="140169"/>
                  </a:lnTo>
                  <a:lnTo>
                    <a:pt x="109282" y="174155"/>
                  </a:lnTo>
                  <a:lnTo>
                    <a:pt x="81732" y="210997"/>
                  </a:lnTo>
                  <a:lnTo>
                    <a:pt x="57760" y="250455"/>
                  </a:lnTo>
                  <a:lnTo>
                    <a:pt x="37608" y="292290"/>
                  </a:lnTo>
                  <a:lnTo>
                    <a:pt x="21515" y="336259"/>
                  </a:lnTo>
                  <a:lnTo>
                    <a:pt x="9722" y="382123"/>
                  </a:lnTo>
                  <a:lnTo>
                    <a:pt x="2470" y="429642"/>
                  </a:lnTo>
                  <a:lnTo>
                    <a:pt x="0" y="478574"/>
                  </a:lnTo>
                  <a:lnTo>
                    <a:pt x="2470" y="527506"/>
                  </a:lnTo>
                  <a:lnTo>
                    <a:pt x="9722" y="575024"/>
                  </a:lnTo>
                  <a:lnTo>
                    <a:pt x="21515" y="620889"/>
                  </a:lnTo>
                  <a:lnTo>
                    <a:pt x="37608" y="664860"/>
                  </a:lnTo>
                  <a:lnTo>
                    <a:pt x="57760" y="706695"/>
                  </a:lnTo>
                  <a:lnTo>
                    <a:pt x="81732" y="746154"/>
                  </a:lnTo>
                  <a:lnTo>
                    <a:pt x="109282" y="782998"/>
                  </a:lnTo>
                  <a:lnTo>
                    <a:pt x="140169" y="816984"/>
                  </a:lnTo>
                  <a:lnTo>
                    <a:pt x="174155" y="847873"/>
                  </a:lnTo>
                  <a:lnTo>
                    <a:pt x="210997" y="875424"/>
                  </a:lnTo>
                  <a:lnTo>
                    <a:pt x="250455" y="899397"/>
                  </a:lnTo>
                  <a:lnTo>
                    <a:pt x="292290" y="919550"/>
                  </a:lnTo>
                  <a:lnTo>
                    <a:pt x="336259" y="935644"/>
                  </a:lnTo>
                  <a:lnTo>
                    <a:pt x="382123" y="947437"/>
                  </a:lnTo>
                  <a:lnTo>
                    <a:pt x="429642" y="954689"/>
                  </a:lnTo>
                  <a:lnTo>
                    <a:pt x="478574" y="957160"/>
                  </a:lnTo>
                  <a:lnTo>
                    <a:pt x="527503" y="954689"/>
                  </a:lnTo>
                  <a:lnTo>
                    <a:pt x="575020" y="947437"/>
                  </a:lnTo>
                  <a:lnTo>
                    <a:pt x="620882" y="935644"/>
                  </a:lnTo>
                  <a:lnTo>
                    <a:pt x="664850" y="919550"/>
                  </a:lnTo>
                  <a:lnTo>
                    <a:pt x="706683" y="899397"/>
                  </a:lnTo>
                  <a:lnTo>
                    <a:pt x="746141" y="875424"/>
                  </a:lnTo>
                  <a:lnTo>
                    <a:pt x="782982" y="847873"/>
                  </a:lnTo>
                  <a:lnTo>
                    <a:pt x="816967" y="816984"/>
                  </a:lnTo>
                  <a:lnTo>
                    <a:pt x="847854" y="782998"/>
                  </a:lnTo>
                  <a:lnTo>
                    <a:pt x="875404" y="746154"/>
                  </a:lnTo>
                  <a:lnTo>
                    <a:pt x="899375" y="706695"/>
                  </a:lnTo>
                  <a:lnTo>
                    <a:pt x="919527" y="664860"/>
                  </a:lnTo>
                  <a:lnTo>
                    <a:pt x="935620" y="620889"/>
                  </a:lnTo>
                  <a:lnTo>
                    <a:pt x="947412" y="575024"/>
                  </a:lnTo>
                  <a:lnTo>
                    <a:pt x="954664" y="527506"/>
                  </a:lnTo>
                  <a:lnTo>
                    <a:pt x="957135" y="478574"/>
                  </a:lnTo>
                  <a:lnTo>
                    <a:pt x="954664" y="429642"/>
                  </a:lnTo>
                  <a:lnTo>
                    <a:pt x="947412" y="382123"/>
                  </a:lnTo>
                  <a:lnTo>
                    <a:pt x="935620" y="336259"/>
                  </a:lnTo>
                  <a:lnTo>
                    <a:pt x="919527" y="292290"/>
                  </a:lnTo>
                  <a:lnTo>
                    <a:pt x="899375" y="250455"/>
                  </a:lnTo>
                  <a:lnTo>
                    <a:pt x="875404" y="210997"/>
                  </a:lnTo>
                  <a:lnTo>
                    <a:pt x="847854" y="174155"/>
                  </a:lnTo>
                  <a:lnTo>
                    <a:pt x="816967" y="140169"/>
                  </a:lnTo>
                  <a:lnTo>
                    <a:pt x="782982" y="109282"/>
                  </a:lnTo>
                  <a:lnTo>
                    <a:pt x="746141" y="81732"/>
                  </a:lnTo>
                  <a:lnTo>
                    <a:pt x="706683" y="57760"/>
                  </a:lnTo>
                  <a:lnTo>
                    <a:pt x="664850" y="37608"/>
                  </a:lnTo>
                  <a:lnTo>
                    <a:pt x="620882" y="21515"/>
                  </a:lnTo>
                  <a:lnTo>
                    <a:pt x="575020" y="9722"/>
                  </a:lnTo>
                  <a:lnTo>
                    <a:pt x="527503" y="2470"/>
                  </a:lnTo>
                  <a:lnTo>
                    <a:pt x="4785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364258" y="5005186"/>
              <a:ext cx="629285" cy="333375"/>
            </a:xfrm>
            <a:custGeom>
              <a:avLst/>
              <a:gdLst/>
              <a:ahLst/>
              <a:cxnLst/>
              <a:rect l="l" t="t" r="r" b="b"/>
              <a:pathLst>
                <a:path w="629285" h="333375">
                  <a:moveTo>
                    <a:pt x="397803" y="0"/>
                  </a:moveTo>
                  <a:lnTo>
                    <a:pt x="230874" y="0"/>
                  </a:lnTo>
                  <a:lnTo>
                    <a:pt x="229909" y="825"/>
                  </a:lnTo>
                  <a:lnTo>
                    <a:pt x="230024" y="22055"/>
                  </a:lnTo>
                  <a:lnTo>
                    <a:pt x="229654" y="55610"/>
                  </a:lnTo>
                  <a:lnTo>
                    <a:pt x="224664" y="122847"/>
                  </a:lnTo>
                  <a:lnTo>
                    <a:pt x="52274" y="196405"/>
                  </a:lnTo>
                  <a:lnTo>
                    <a:pt x="52655" y="196519"/>
                  </a:lnTo>
                  <a:lnTo>
                    <a:pt x="33466" y="201612"/>
                  </a:lnTo>
                  <a:lnTo>
                    <a:pt x="19998" y="205919"/>
                  </a:lnTo>
                  <a:lnTo>
                    <a:pt x="7029" y="211247"/>
                  </a:lnTo>
                  <a:lnTo>
                    <a:pt x="0" y="214865"/>
                  </a:lnTo>
                  <a:lnTo>
                    <a:pt x="9920" y="223882"/>
                  </a:lnTo>
                  <a:lnTo>
                    <a:pt x="46763" y="251433"/>
                  </a:lnTo>
                  <a:lnTo>
                    <a:pt x="86221" y="275406"/>
                  </a:lnTo>
                  <a:lnTo>
                    <a:pt x="128055" y="295559"/>
                  </a:lnTo>
                  <a:lnTo>
                    <a:pt x="172024" y="311652"/>
                  </a:lnTo>
                  <a:lnTo>
                    <a:pt x="217887" y="323446"/>
                  </a:lnTo>
                  <a:lnTo>
                    <a:pt x="265404" y="330698"/>
                  </a:lnTo>
                  <a:lnTo>
                    <a:pt x="314334" y="333169"/>
                  </a:lnTo>
                  <a:lnTo>
                    <a:pt x="363266" y="330698"/>
                  </a:lnTo>
                  <a:lnTo>
                    <a:pt x="410784" y="323446"/>
                  </a:lnTo>
                  <a:lnTo>
                    <a:pt x="456648" y="311652"/>
                  </a:lnTo>
                  <a:lnTo>
                    <a:pt x="500618" y="295559"/>
                  </a:lnTo>
                  <a:lnTo>
                    <a:pt x="542452" y="275406"/>
                  </a:lnTo>
                  <a:lnTo>
                    <a:pt x="581911" y="251433"/>
                  </a:lnTo>
                  <a:lnTo>
                    <a:pt x="618753" y="223882"/>
                  </a:lnTo>
                  <a:lnTo>
                    <a:pt x="628891" y="214668"/>
                  </a:lnTo>
                  <a:lnTo>
                    <a:pt x="618598" y="209740"/>
                  </a:lnTo>
                  <a:lnTo>
                    <a:pt x="607315" y="205368"/>
                  </a:lnTo>
                  <a:lnTo>
                    <a:pt x="595682" y="201752"/>
                  </a:lnTo>
                  <a:lnTo>
                    <a:pt x="575997" y="196519"/>
                  </a:lnTo>
                  <a:lnTo>
                    <a:pt x="576403" y="196405"/>
                  </a:lnTo>
                  <a:lnTo>
                    <a:pt x="425146" y="147243"/>
                  </a:lnTo>
                  <a:lnTo>
                    <a:pt x="400638" y="91819"/>
                  </a:lnTo>
                  <a:lnTo>
                    <a:pt x="398677" y="22055"/>
                  </a:lnTo>
                  <a:lnTo>
                    <a:pt x="398768" y="825"/>
                  </a:lnTo>
                  <a:lnTo>
                    <a:pt x="397803" y="0"/>
                  </a:lnTo>
                  <a:close/>
                </a:path>
              </a:pathLst>
            </a:custGeom>
            <a:solidFill>
              <a:srgbClr val="C280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364258" y="5159301"/>
              <a:ext cx="629285" cy="179070"/>
            </a:xfrm>
            <a:custGeom>
              <a:avLst/>
              <a:gdLst/>
              <a:ahLst/>
              <a:cxnLst/>
              <a:rect l="l" t="t" r="r" b="b"/>
              <a:pathLst>
                <a:path w="629285" h="179070">
                  <a:moveTo>
                    <a:pt x="182386" y="0"/>
                  </a:moveTo>
                  <a:lnTo>
                    <a:pt x="52274" y="42290"/>
                  </a:lnTo>
                  <a:lnTo>
                    <a:pt x="52655" y="42405"/>
                  </a:lnTo>
                  <a:lnTo>
                    <a:pt x="33466" y="47497"/>
                  </a:lnTo>
                  <a:lnTo>
                    <a:pt x="19998" y="51805"/>
                  </a:lnTo>
                  <a:lnTo>
                    <a:pt x="7029" y="57132"/>
                  </a:lnTo>
                  <a:lnTo>
                    <a:pt x="0" y="60751"/>
                  </a:lnTo>
                  <a:lnTo>
                    <a:pt x="9920" y="69767"/>
                  </a:lnTo>
                  <a:lnTo>
                    <a:pt x="46763" y="97319"/>
                  </a:lnTo>
                  <a:lnTo>
                    <a:pt x="86221" y="121291"/>
                  </a:lnTo>
                  <a:lnTo>
                    <a:pt x="128055" y="141444"/>
                  </a:lnTo>
                  <a:lnTo>
                    <a:pt x="172024" y="157538"/>
                  </a:lnTo>
                  <a:lnTo>
                    <a:pt x="217887" y="169331"/>
                  </a:lnTo>
                  <a:lnTo>
                    <a:pt x="265404" y="176584"/>
                  </a:lnTo>
                  <a:lnTo>
                    <a:pt x="314334" y="179055"/>
                  </a:lnTo>
                  <a:lnTo>
                    <a:pt x="363266" y="176584"/>
                  </a:lnTo>
                  <a:lnTo>
                    <a:pt x="410784" y="169331"/>
                  </a:lnTo>
                  <a:lnTo>
                    <a:pt x="456648" y="157538"/>
                  </a:lnTo>
                  <a:lnTo>
                    <a:pt x="500618" y="141444"/>
                  </a:lnTo>
                  <a:lnTo>
                    <a:pt x="542452" y="121291"/>
                  </a:lnTo>
                  <a:lnTo>
                    <a:pt x="581911" y="97319"/>
                  </a:lnTo>
                  <a:lnTo>
                    <a:pt x="618753" y="69767"/>
                  </a:lnTo>
                  <a:lnTo>
                    <a:pt x="628891" y="60553"/>
                  </a:lnTo>
                  <a:lnTo>
                    <a:pt x="618598" y="55625"/>
                  </a:lnTo>
                  <a:lnTo>
                    <a:pt x="607315" y="51254"/>
                  </a:lnTo>
                  <a:lnTo>
                    <a:pt x="595682" y="47637"/>
                  </a:lnTo>
                  <a:lnTo>
                    <a:pt x="575997" y="42405"/>
                  </a:lnTo>
                  <a:lnTo>
                    <a:pt x="576403" y="42290"/>
                  </a:lnTo>
                  <a:lnTo>
                    <a:pt x="520212" y="24028"/>
                  </a:lnTo>
                  <a:lnTo>
                    <a:pt x="314339" y="24028"/>
                  </a:lnTo>
                  <a:lnTo>
                    <a:pt x="279732" y="22447"/>
                  </a:lnTo>
                  <a:lnTo>
                    <a:pt x="246100" y="17810"/>
                  </a:lnTo>
                  <a:lnTo>
                    <a:pt x="213599" y="10274"/>
                  </a:lnTo>
                  <a:lnTo>
                    <a:pt x="182386" y="0"/>
                  </a:lnTo>
                  <a:close/>
                </a:path>
                <a:path w="629285" h="179070">
                  <a:moveTo>
                    <a:pt x="446279" y="0"/>
                  </a:moveTo>
                  <a:lnTo>
                    <a:pt x="415073" y="10274"/>
                  </a:lnTo>
                  <a:lnTo>
                    <a:pt x="382576" y="17810"/>
                  </a:lnTo>
                  <a:lnTo>
                    <a:pt x="348946" y="22447"/>
                  </a:lnTo>
                  <a:lnTo>
                    <a:pt x="314339" y="24028"/>
                  </a:lnTo>
                  <a:lnTo>
                    <a:pt x="520212" y="24028"/>
                  </a:lnTo>
                  <a:lnTo>
                    <a:pt x="446279" y="0"/>
                  </a:lnTo>
                  <a:close/>
                </a:path>
              </a:pathLst>
            </a:custGeom>
            <a:solidFill>
              <a:srgbClr val="DDD5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592239" y="5019663"/>
              <a:ext cx="172834" cy="10996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828546" y="4802783"/>
              <a:ext cx="82191" cy="13110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3446454" y="4802783"/>
              <a:ext cx="82191" cy="13110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484229" y="4567622"/>
              <a:ext cx="392430" cy="532130"/>
            </a:xfrm>
            <a:custGeom>
              <a:avLst/>
              <a:gdLst/>
              <a:ahLst/>
              <a:cxnLst/>
              <a:rect l="l" t="t" r="r" b="b"/>
              <a:pathLst>
                <a:path w="392429" h="532129">
                  <a:moveTo>
                    <a:pt x="196190" y="0"/>
                  </a:moveTo>
                  <a:lnTo>
                    <a:pt x="137832" y="4581"/>
                  </a:lnTo>
                  <a:lnTo>
                    <a:pt x="92218" y="20897"/>
                  </a:lnTo>
                  <a:lnTo>
                    <a:pt x="57811" y="46319"/>
                  </a:lnTo>
                  <a:lnTo>
                    <a:pt x="33071" y="78214"/>
                  </a:lnTo>
                  <a:lnTo>
                    <a:pt x="16459" y="113952"/>
                  </a:lnTo>
                  <a:lnTo>
                    <a:pt x="6435" y="150903"/>
                  </a:lnTo>
                  <a:lnTo>
                    <a:pt x="0" y="217918"/>
                  </a:lnTo>
                  <a:lnTo>
                    <a:pt x="509" y="242722"/>
                  </a:lnTo>
                  <a:lnTo>
                    <a:pt x="8913" y="318854"/>
                  </a:lnTo>
                  <a:lnTo>
                    <a:pt x="22861" y="385584"/>
                  </a:lnTo>
                  <a:lnTo>
                    <a:pt x="42606" y="435976"/>
                  </a:lnTo>
                  <a:lnTo>
                    <a:pt x="82398" y="475261"/>
                  </a:lnTo>
                  <a:lnTo>
                    <a:pt x="113240" y="498401"/>
                  </a:lnTo>
                  <a:lnTo>
                    <a:pt x="167387" y="528904"/>
                  </a:lnTo>
                  <a:lnTo>
                    <a:pt x="196190" y="531749"/>
                  </a:lnTo>
                  <a:lnTo>
                    <a:pt x="204972" y="531620"/>
                  </a:lnTo>
                  <a:lnTo>
                    <a:pt x="249943" y="516813"/>
                  </a:lnTo>
                  <a:lnTo>
                    <a:pt x="309976" y="475261"/>
                  </a:lnTo>
                  <a:lnTo>
                    <a:pt x="339916" y="448983"/>
                  </a:lnTo>
                  <a:lnTo>
                    <a:pt x="364578" y="401448"/>
                  </a:lnTo>
                  <a:lnTo>
                    <a:pt x="376718" y="355895"/>
                  </a:lnTo>
                  <a:lnTo>
                    <a:pt x="388811" y="279462"/>
                  </a:lnTo>
                  <a:lnTo>
                    <a:pt x="392381" y="217918"/>
                  </a:lnTo>
                  <a:lnTo>
                    <a:pt x="390919" y="186435"/>
                  </a:lnTo>
                  <a:lnTo>
                    <a:pt x="375922" y="113952"/>
                  </a:lnTo>
                  <a:lnTo>
                    <a:pt x="359310" y="78214"/>
                  </a:lnTo>
                  <a:lnTo>
                    <a:pt x="334570" y="46319"/>
                  </a:lnTo>
                  <a:lnTo>
                    <a:pt x="300162" y="20897"/>
                  </a:lnTo>
                  <a:lnTo>
                    <a:pt x="254549" y="4581"/>
                  </a:lnTo>
                  <a:lnTo>
                    <a:pt x="196190" y="0"/>
                  </a:lnTo>
                  <a:close/>
                </a:path>
              </a:pathLst>
            </a:custGeom>
            <a:solidFill>
              <a:srgbClr val="C280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3513234" y="4977720"/>
              <a:ext cx="330835" cy="121920"/>
            </a:xfrm>
            <a:custGeom>
              <a:avLst/>
              <a:gdLst/>
              <a:ahLst/>
              <a:cxnLst/>
              <a:rect l="l" t="t" r="r" b="b"/>
              <a:pathLst>
                <a:path w="330835" h="121920">
                  <a:moveTo>
                    <a:pt x="330720" y="0"/>
                  </a:moveTo>
                  <a:lnTo>
                    <a:pt x="302837" y="30514"/>
                  </a:lnTo>
                  <a:lnTo>
                    <a:pt x="271421" y="55959"/>
                  </a:lnTo>
                  <a:lnTo>
                    <a:pt x="237609" y="71912"/>
                  </a:lnTo>
                  <a:lnTo>
                    <a:pt x="202539" y="73952"/>
                  </a:lnTo>
                  <a:lnTo>
                    <a:pt x="189096" y="68634"/>
                  </a:lnTo>
                  <a:lnTo>
                    <a:pt x="177842" y="59409"/>
                  </a:lnTo>
                  <a:lnTo>
                    <a:pt x="169644" y="48618"/>
                  </a:lnTo>
                  <a:lnTo>
                    <a:pt x="165366" y="38607"/>
                  </a:lnTo>
                  <a:lnTo>
                    <a:pt x="161086" y="48618"/>
                  </a:lnTo>
                  <a:lnTo>
                    <a:pt x="152884" y="59409"/>
                  </a:lnTo>
                  <a:lnTo>
                    <a:pt x="141626" y="68634"/>
                  </a:lnTo>
                  <a:lnTo>
                    <a:pt x="128181" y="73952"/>
                  </a:lnTo>
                  <a:lnTo>
                    <a:pt x="93116" y="71912"/>
                  </a:lnTo>
                  <a:lnTo>
                    <a:pt x="59304" y="55959"/>
                  </a:lnTo>
                  <a:lnTo>
                    <a:pt x="27884" y="30514"/>
                  </a:lnTo>
                  <a:lnTo>
                    <a:pt x="0" y="0"/>
                  </a:lnTo>
                  <a:lnTo>
                    <a:pt x="4445" y="11178"/>
                  </a:lnTo>
                  <a:lnTo>
                    <a:pt x="51570" y="65153"/>
                  </a:lnTo>
                  <a:lnTo>
                    <a:pt x="82419" y="88293"/>
                  </a:lnTo>
                  <a:lnTo>
                    <a:pt x="136563" y="118795"/>
                  </a:lnTo>
                  <a:lnTo>
                    <a:pt x="165366" y="121653"/>
                  </a:lnTo>
                  <a:lnTo>
                    <a:pt x="174151" y="121522"/>
                  </a:lnTo>
                  <a:lnTo>
                    <a:pt x="219111" y="106704"/>
                  </a:lnTo>
                  <a:lnTo>
                    <a:pt x="279146" y="65153"/>
                  </a:lnTo>
                  <a:lnTo>
                    <a:pt x="309092" y="38874"/>
                  </a:lnTo>
                  <a:lnTo>
                    <a:pt x="326280" y="11178"/>
                  </a:lnTo>
                  <a:lnTo>
                    <a:pt x="330720" y="0"/>
                  </a:lnTo>
                  <a:close/>
                </a:path>
              </a:pathLst>
            </a:custGeom>
            <a:solidFill>
              <a:srgbClr val="381F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558768" y="4798389"/>
              <a:ext cx="247650" cy="55880"/>
            </a:xfrm>
            <a:custGeom>
              <a:avLst/>
              <a:gdLst/>
              <a:ahLst/>
              <a:cxnLst/>
              <a:rect l="l" t="t" r="r" b="b"/>
              <a:pathLst>
                <a:path w="247650" h="55879">
                  <a:moveTo>
                    <a:pt x="48895" y="27787"/>
                  </a:moveTo>
                  <a:lnTo>
                    <a:pt x="46977" y="16967"/>
                  </a:lnTo>
                  <a:lnTo>
                    <a:pt x="41732" y="8128"/>
                  </a:lnTo>
                  <a:lnTo>
                    <a:pt x="33959" y="2184"/>
                  </a:lnTo>
                  <a:lnTo>
                    <a:pt x="24447" y="0"/>
                  </a:lnTo>
                  <a:lnTo>
                    <a:pt x="14935" y="2184"/>
                  </a:lnTo>
                  <a:lnTo>
                    <a:pt x="7162" y="8128"/>
                  </a:lnTo>
                  <a:lnTo>
                    <a:pt x="1917" y="16967"/>
                  </a:lnTo>
                  <a:lnTo>
                    <a:pt x="0" y="27787"/>
                  </a:lnTo>
                  <a:lnTo>
                    <a:pt x="1917" y="38595"/>
                  </a:lnTo>
                  <a:lnTo>
                    <a:pt x="7162" y="47421"/>
                  </a:lnTo>
                  <a:lnTo>
                    <a:pt x="14935" y="53365"/>
                  </a:lnTo>
                  <a:lnTo>
                    <a:pt x="24447" y="55549"/>
                  </a:lnTo>
                  <a:lnTo>
                    <a:pt x="33959" y="53365"/>
                  </a:lnTo>
                  <a:lnTo>
                    <a:pt x="41732" y="47421"/>
                  </a:lnTo>
                  <a:lnTo>
                    <a:pt x="46977" y="38595"/>
                  </a:lnTo>
                  <a:lnTo>
                    <a:pt x="48895" y="27787"/>
                  </a:lnTo>
                  <a:close/>
                </a:path>
                <a:path w="247650" h="55879">
                  <a:moveTo>
                    <a:pt x="247472" y="27787"/>
                  </a:moveTo>
                  <a:lnTo>
                    <a:pt x="245541" y="16967"/>
                  </a:lnTo>
                  <a:lnTo>
                    <a:pt x="240296" y="8128"/>
                  </a:lnTo>
                  <a:lnTo>
                    <a:pt x="232524" y="2184"/>
                  </a:lnTo>
                  <a:lnTo>
                    <a:pt x="223012" y="0"/>
                  </a:lnTo>
                  <a:lnTo>
                    <a:pt x="213499" y="2184"/>
                  </a:lnTo>
                  <a:lnTo>
                    <a:pt x="205727" y="8128"/>
                  </a:lnTo>
                  <a:lnTo>
                    <a:pt x="200482" y="16967"/>
                  </a:lnTo>
                  <a:lnTo>
                    <a:pt x="198564" y="27787"/>
                  </a:lnTo>
                  <a:lnTo>
                    <a:pt x="200482" y="38595"/>
                  </a:lnTo>
                  <a:lnTo>
                    <a:pt x="205727" y="47421"/>
                  </a:lnTo>
                  <a:lnTo>
                    <a:pt x="213499" y="53365"/>
                  </a:lnTo>
                  <a:lnTo>
                    <a:pt x="223012" y="55549"/>
                  </a:lnTo>
                  <a:lnTo>
                    <a:pt x="232524" y="53365"/>
                  </a:lnTo>
                  <a:lnTo>
                    <a:pt x="240296" y="47421"/>
                  </a:lnTo>
                  <a:lnTo>
                    <a:pt x="245541" y="38595"/>
                  </a:lnTo>
                  <a:lnTo>
                    <a:pt x="247472" y="27787"/>
                  </a:lnTo>
                  <a:close/>
                </a:path>
              </a:pathLst>
            </a:custGeom>
            <a:solidFill>
              <a:srgbClr val="3020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616059" y="4959375"/>
              <a:ext cx="125095" cy="45720"/>
            </a:xfrm>
            <a:custGeom>
              <a:avLst/>
              <a:gdLst/>
              <a:ahLst/>
              <a:cxnLst/>
              <a:rect l="l" t="t" r="r" b="b"/>
              <a:pathLst>
                <a:path w="125095" h="45720">
                  <a:moveTo>
                    <a:pt x="125069" y="0"/>
                  </a:moveTo>
                  <a:lnTo>
                    <a:pt x="0" y="0"/>
                  </a:lnTo>
                  <a:lnTo>
                    <a:pt x="10412" y="18401"/>
                  </a:lnTo>
                  <a:lnTo>
                    <a:pt x="24880" y="32770"/>
                  </a:lnTo>
                  <a:lnTo>
                    <a:pt x="42542" y="42117"/>
                  </a:lnTo>
                  <a:lnTo>
                    <a:pt x="62534" y="45453"/>
                  </a:lnTo>
                  <a:lnTo>
                    <a:pt x="82532" y="42117"/>
                  </a:lnTo>
                  <a:lnTo>
                    <a:pt x="100193" y="32770"/>
                  </a:lnTo>
                  <a:lnTo>
                    <a:pt x="114659" y="18401"/>
                  </a:lnTo>
                  <a:lnTo>
                    <a:pt x="1250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480600" y="4638255"/>
              <a:ext cx="396240" cy="210185"/>
            </a:xfrm>
            <a:custGeom>
              <a:avLst/>
              <a:gdLst/>
              <a:ahLst/>
              <a:cxnLst/>
              <a:rect l="l" t="t" r="r" b="b"/>
              <a:pathLst>
                <a:path w="396239" h="210185">
                  <a:moveTo>
                    <a:pt x="64084" y="9080"/>
                  </a:moveTo>
                  <a:lnTo>
                    <a:pt x="58864" y="3937"/>
                  </a:lnTo>
                  <a:lnTo>
                    <a:pt x="52298" y="965"/>
                  </a:lnTo>
                  <a:lnTo>
                    <a:pt x="44932" y="0"/>
                  </a:lnTo>
                  <a:lnTo>
                    <a:pt x="37312" y="889"/>
                  </a:lnTo>
                  <a:lnTo>
                    <a:pt x="18986" y="36614"/>
                  </a:lnTo>
                  <a:lnTo>
                    <a:pt x="7721" y="74079"/>
                  </a:lnTo>
                  <a:lnTo>
                    <a:pt x="1930" y="110528"/>
                  </a:lnTo>
                  <a:lnTo>
                    <a:pt x="0" y="143230"/>
                  </a:lnTo>
                  <a:lnTo>
                    <a:pt x="1562" y="160616"/>
                  </a:lnTo>
                  <a:lnTo>
                    <a:pt x="4102" y="177660"/>
                  </a:lnTo>
                  <a:lnTo>
                    <a:pt x="7721" y="194208"/>
                  </a:lnTo>
                  <a:lnTo>
                    <a:pt x="12522" y="210070"/>
                  </a:lnTo>
                  <a:lnTo>
                    <a:pt x="15697" y="186118"/>
                  </a:lnTo>
                  <a:lnTo>
                    <a:pt x="17526" y="161963"/>
                  </a:lnTo>
                  <a:lnTo>
                    <a:pt x="19608" y="137769"/>
                  </a:lnTo>
                  <a:lnTo>
                    <a:pt x="23583" y="113652"/>
                  </a:lnTo>
                  <a:lnTo>
                    <a:pt x="30810" y="86461"/>
                  </a:lnTo>
                  <a:lnTo>
                    <a:pt x="39992" y="59880"/>
                  </a:lnTo>
                  <a:lnTo>
                    <a:pt x="51092" y="34036"/>
                  </a:lnTo>
                  <a:lnTo>
                    <a:pt x="64084" y="9080"/>
                  </a:lnTo>
                  <a:close/>
                </a:path>
                <a:path w="396239" h="210185">
                  <a:moveTo>
                    <a:pt x="395973" y="143230"/>
                  </a:moveTo>
                  <a:lnTo>
                    <a:pt x="388264" y="74079"/>
                  </a:lnTo>
                  <a:lnTo>
                    <a:pt x="376986" y="36614"/>
                  </a:lnTo>
                  <a:lnTo>
                    <a:pt x="358660" y="889"/>
                  </a:lnTo>
                  <a:lnTo>
                    <a:pt x="351040" y="0"/>
                  </a:lnTo>
                  <a:lnTo>
                    <a:pt x="343674" y="965"/>
                  </a:lnTo>
                  <a:lnTo>
                    <a:pt x="337108" y="3937"/>
                  </a:lnTo>
                  <a:lnTo>
                    <a:pt x="331889" y="9080"/>
                  </a:lnTo>
                  <a:lnTo>
                    <a:pt x="344881" y="34036"/>
                  </a:lnTo>
                  <a:lnTo>
                    <a:pt x="355981" y="59880"/>
                  </a:lnTo>
                  <a:lnTo>
                    <a:pt x="372389" y="113652"/>
                  </a:lnTo>
                  <a:lnTo>
                    <a:pt x="378460" y="161963"/>
                  </a:lnTo>
                  <a:lnTo>
                    <a:pt x="380288" y="186118"/>
                  </a:lnTo>
                  <a:lnTo>
                    <a:pt x="383451" y="210070"/>
                  </a:lnTo>
                  <a:lnTo>
                    <a:pt x="388251" y="194208"/>
                  </a:lnTo>
                  <a:lnTo>
                    <a:pt x="391871" y="177660"/>
                  </a:lnTo>
                  <a:lnTo>
                    <a:pt x="394423" y="160616"/>
                  </a:lnTo>
                  <a:lnTo>
                    <a:pt x="395973" y="143230"/>
                  </a:lnTo>
                  <a:close/>
                </a:path>
              </a:pathLst>
            </a:custGeom>
            <a:solidFill>
              <a:srgbClr val="381F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3475665" y="4461523"/>
              <a:ext cx="405975" cy="42175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484448" y="4768201"/>
              <a:ext cx="387985" cy="139065"/>
            </a:xfrm>
            <a:custGeom>
              <a:avLst/>
              <a:gdLst/>
              <a:ahLst/>
              <a:cxnLst/>
              <a:rect l="l" t="t" r="r" b="b"/>
              <a:pathLst>
                <a:path w="387985" h="139064">
                  <a:moveTo>
                    <a:pt x="387540" y="9994"/>
                  </a:moveTo>
                  <a:lnTo>
                    <a:pt x="365823" y="5854"/>
                  </a:lnTo>
                  <a:lnTo>
                    <a:pt x="360032" y="5181"/>
                  </a:lnTo>
                  <a:lnTo>
                    <a:pt x="360032" y="50088"/>
                  </a:lnTo>
                  <a:lnTo>
                    <a:pt x="357035" y="75552"/>
                  </a:lnTo>
                  <a:lnTo>
                    <a:pt x="347332" y="101498"/>
                  </a:lnTo>
                  <a:lnTo>
                    <a:pt x="327380" y="121678"/>
                  </a:lnTo>
                  <a:lnTo>
                    <a:pt x="293649" y="129832"/>
                  </a:lnTo>
                  <a:lnTo>
                    <a:pt x="290322" y="129971"/>
                  </a:lnTo>
                  <a:lnTo>
                    <a:pt x="286829" y="129946"/>
                  </a:lnTo>
                  <a:lnTo>
                    <a:pt x="240995" y="113372"/>
                  </a:lnTo>
                  <a:lnTo>
                    <a:pt x="223113" y="71539"/>
                  </a:lnTo>
                  <a:lnTo>
                    <a:pt x="223215" y="57950"/>
                  </a:lnTo>
                  <a:lnTo>
                    <a:pt x="249148" y="20510"/>
                  </a:lnTo>
                  <a:lnTo>
                    <a:pt x="295275" y="14541"/>
                  </a:lnTo>
                  <a:lnTo>
                    <a:pt x="304914" y="14566"/>
                  </a:lnTo>
                  <a:lnTo>
                    <a:pt x="352107" y="26860"/>
                  </a:lnTo>
                  <a:lnTo>
                    <a:pt x="360032" y="50088"/>
                  </a:lnTo>
                  <a:lnTo>
                    <a:pt x="360032" y="5181"/>
                  </a:lnTo>
                  <a:lnTo>
                    <a:pt x="315493" y="0"/>
                  </a:lnTo>
                  <a:lnTo>
                    <a:pt x="258483" y="2324"/>
                  </a:lnTo>
                  <a:lnTo>
                    <a:pt x="216712" y="22694"/>
                  </a:lnTo>
                  <a:lnTo>
                    <a:pt x="215366" y="26123"/>
                  </a:lnTo>
                  <a:lnTo>
                    <a:pt x="212572" y="35687"/>
                  </a:lnTo>
                  <a:lnTo>
                    <a:pt x="212407" y="36715"/>
                  </a:lnTo>
                  <a:lnTo>
                    <a:pt x="175107" y="36715"/>
                  </a:lnTo>
                  <a:lnTo>
                    <a:pt x="174955" y="35687"/>
                  </a:lnTo>
                  <a:lnTo>
                    <a:pt x="172173" y="26136"/>
                  </a:lnTo>
                  <a:lnTo>
                    <a:pt x="170827" y="22694"/>
                  </a:lnTo>
                  <a:lnTo>
                    <a:pt x="164426" y="19583"/>
                  </a:lnTo>
                  <a:lnTo>
                    <a:pt x="164426" y="71539"/>
                  </a:lnTo>
                  <a:lnTo>
                    <a:pt x="158788" y="95427"/>
                  </a:lnTo>
                  <a:lnTo>
                    <a:pt x="128206" y="124942"/>
                  </a:lnTo>
                  <a:lnTo>
                    <a:pt x="97205" y="129959"/>
                  </a:lnTo>
                  <a:lnTo>
                    <a:pt x="93891" y="129832"/>
                  </a:lnTo>
                  <a:lnTo>
                    <a:pt x="60159" y="121666"/>
                  </a:lnTo>
                  <a:lnTo>
                    <a:pt x="40208" y="101485"/>
                  </a:lnTo>
                  <a:lnTo>
                    <a:pt x="30518" y="75552"/>
                  </a:lnTo>
                  <a:lnTo>
                    <a:pt x="27520" y="50088"/>
                  </a:lnTo>
                  <a:lnTo>
                    <a:pt x="29349" y="37490"/>
                  </a:lnTo>
                  <a:lnTo>
                    <a:pt x="65138" y="14973"/>
                  </a:lnTo>
                  <a:lnTo>
                    <a:pt x="82613" y="14566"/>
                  </a:lnTo>
                  <a:lnTo>
                    <a:pt x="92608" y="14566"/>
                  </a:lnTo>
                  <a:lnTo>
                    <a:pt x="138379" y="20523"/>
                  </a:lnTo>
                  <a:lnTo>
                    <a:pt x="164325" y="57950"/>
                  </a:lnTo>
                  <a:lnTo>
                    <a:pt x="164426" y="71539"/>
                  </a:lnTo>
                  <a:lnTo>
                    <a:pt x="164426" y="19583"/>
                  </a:lnTo>
                  <a:lnTo>
                    <a:pt x="154114" y="14541"/>
                  </a:lnTo>
                  <a:lnTo>
                    <a:pt x="129057" y="2324"/>
                  </a:lnTo>
                  <a:lnTo>
                    <a:pt x="72047" y="0"/>
                  </a:lnTo>
                  <a:lnTo>
                    <a:pt x="21717" y="5854"/>
                  </a:lnTo>
                  <a:lnTo>
                    <a:pt x="0" y="9994"/>
                  </a:lnTo>
                  <a:lnTo>
                    <a:pt x="1803" y="17360"/>
                  </a:lnTo>
                  <a:lnTo>
                    <a:pt x="3479" y="24688"/>
                  </a:lnTo>
                  <a:lnTo>
                    <a:pt x="5168" y="32461"/>
                  </a:lnTo>
                  <a:lnTo>
                    <a:pt x="6565" y="39179"/>
                  </a:lnTo>
                  <a:lnTo>
                    <a:pt x="12471" y="43434"/>
                  </a:lnTo>
                  <a:lnTo>
                    <a:pt x="15760" y="52374"/>
                  </a:lnTo>
                  <a:lnTo>
                    <a:pt x="17348" y="62674"/>
                  </a:lnTo>
                  <a:lnTo>
                    <a:pt x="18173" y="70954"/>
                  </a:lnTo>
                  <a:lnTo>
                    <a:pt x="26009" y="98513"/>
                  </a:lnTo>
                  <a:lnTo>
                    <a:pt x="42722" y="120243"/>
                  </a:lnTo>
                  <a:lnTo>
                    <a:pt x="69037" y="134251"/>
                  </a:lnTo>
                  <a:lnTo>
                    <a:pt x="105651" y="138645"/>
                  </a:lnTo>
                  <a:lnTo>
                    <a:pt x="140195" y="130213"/>
                  </a:lnTo>
                  <a:lnTo>
                    <a:pt x="140487" y="129959"/>
                  </a:lnTo>
                  <a:lnTo>
                    <a:pt x="161620" y="112585"/>
                  </a:lnTo>
                  <a:lnTo>
                    <a:pt x="172948" y="90703"/>
                  </a:lnTo>
                  <a:lnTo>
                    <a:pt x="177215" y="69519"/>
                  </a:lnTo>
                  <a:lnTo>
                    <a:pt x="177215" y="53035"/>
                  </a:lnTo>
                  <a:lnTo>
                    <a:pt x="184035" y="50888"/>
                  </a:lnTo>
                  <a:lnTo>
                    <a:pt x="194703" y="49758"/>
                  </a:lnTo>
                  <a:lnTo>
                    <a:pt x="209702" y="49758"/>
                  </a:lnTo>
                  <a:lnTo>
                    <a:pt x="210312" y="50292"/>
                  </a:lnTo>
                  <a:lnTo>
                    <a:pt x="210312" y="69519"/>
                  </a:lnTo>
                  <a:lnTo>
                    <a:pt x="214579" y="90703"/>
                  </a:lnTo>
                  <a:lnTo>
                    <a:pt x="225920" y="112585"/>
                  </a:lnTo>
                  <a:lnTo>
                    <a:pt x="247345" y="130213"/>
                  </a:lnTo>
                  <a:lnTo>
                    <a:pt x="281889" y="138645"/>
                  </a:lnTo>
                  <a:lnTo>
                    <a:pt x="318503" y="134251"/>
                  </a:lnTo>
                  <a:lnTo>
                    <a:pt x="326529" y="129971"/>
                  </a:lnTo>
                  <a:lnTo>
                    <a:pt x="344805" y="120243"/>
                  </a:lnTo>
                  <a:lnTo>
                    <a:pt x="361530" y="98513"/>
                  </a:lnTo>
                  <a:lnTo>
                    <a:pt x="369366" y="70954"/>
                  </a:lnTo>
                  <a:lnTo>
                    <a:pt x="370192" y="62674"/>
                  </a:lnTo>
                  <a:lnTo>
                    <a:pt x="371779" y="52374"/>
                  </a:lnTo>
                  <a:lnTo>
                    <a:pt x="375069" y="43434"/>
                  </a:lnTo>
                  <a:lnTo>
                    <a:pt x="380961" y="39179"/>
                  </a:lnTo>
                  <a:lnTo>
                    <a:pt x="382460" y="31953"/>
                  </a:lnTo>
                  <a:lnTo>
                    <a:pt x="384048" y="24688"/>
                  </a:lnTo>
                  <a:lnTo>
                    <a:pt x="385737" y="17360"/>
                  </a:lnTo>
                  <a:lnTo>
                    <a:pt x="386422" y="14541"/>
                  </a:lnTo>
                  <a:lnTo>
                    <a:pt x="387540" y="9994"/>
                  </a:lnTo>
                  <a:close/>
                </a:path>
              </a:pathLst>
            </a:custGeom>
            <a:solidFill>
              <a:srgbClr val="8ACA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705833" y="4948666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89" h="1443989">
                  <a:moveTo>
                    <a:pt x="721995" y="0"/>
                  </a:moveTo>
                  <a:lnTo>
                    <a:pt x="674524" y="1535"/>
                  </a:lnTo>
                  <a:lnTo>
                    <a:pt x="627873" y="6079"/>
                  </a:lnTo>
                  <a:lnTo>
                    <a:pt x="582137" y="13536"/>
                  </a:lnTo>
                  <a:lnTo>
                    <a:pt x="537411" y="23810"/>
                  </a:lnTo>
                  <a:lnTo>
                    <a:pt x="493790" y="36808"/>
                  </a:lnTo>
                  <a:lnTo>
                    <a:pt x="451370" y="52433"/>
                  </a:lnTo>
                  <a:lnTo>
                    <a:pt x="410245" y="70590"/>
                  </a:lnTo>
                  <a:lnTo>
                    <a:pt x="370511" y="91184"/>
                  </a:lnTo>
                  <a:lnTo>
                    <a:pt x="332263" y="114121"/>
                  </a:lnTo>
                  <a:lnTo>
                    <a:pt x="295596" y="139304"/>
                  </a:lnTo>
                  <a:lnTo>
                    <a:pt x="260605" y="166639"/>
                  </a:lnTo>
                  <a:lnTo>
                    <a:pt x="227385" y="196031"/>
                  </a:lnTo>
                  <a:lnTo>
                    <a:pt x="196031" y="227385"/>
                  </a:lnTo>
                  <a:lnTo>
                    <a:pt x="166639" y="260605"/>
                  </a:lnTo>
                  <a:lnTo>
                    <a:pt x="139304" y="295596"/>
                  </a:lnTo>
                  <a:lnTo>
                    <a:pt x="114121" y="332263"/>
                  </a:lnTo>
                  <a:lnTo>
                    <a:pt x="91184" y="370511"/>
                  </a:lnTo>
                  <a:lnTo>
                    <a:pt x="70590" y="410245"/>
                  </a:lnTo>
                  <a:lnTo>
                    <a:pt x="52433" y="451370"/>
                  </a:lnTo>
                  <a:lnTo>
                    <a:pt x="36808" y="493790"/>
                  </a:lnTo>
                  <a:lnTo>
                    <a:pt x="23810" y="537411"/>
                  </a:lnTo>
                  <a:lnTo>
                    <a:pt x="13536" y="582137"/>
                  </a:lnTo>
                  <a:lnTo>
                    <a:pt x="6079" y="627873"/>
                  </a:lnTo>
                  <a:lnTo>
                    <a:pt x="1535" y="674524"/>
                  </a:lnTo>
                  <a:lnTo>
                    <a:pt x="0" y="721995"/>
                  </a:lnTo>
                  <a:lnTo>
                    <a:pt x="1535" y="769465"/>
                  </a:lnTo>
                  <a:lnTo>
                    <a:pt x="6079" y="816116"/>
                  </a:lnTo>
                  <a:lnTo>
                    <a:pt x="13536" y="861852"/>
                  </a:lnTo>
                  <a:lnTo>
                    <a:pt x="23810" y="906578"/>
                  </a:lnTo>
                  <a:lnTo>
                    <a:pt x="36808" y="950199"/>
                  </a:lnTo>
                  <a:lnTo>
                    <a:pt x="52433" y="992619"/>
                  </a:lnTo>
                  <a:lnTo>
                    <a:pt x="70590" y="1033744"/>
                  </a:lnTo>
                  <a:lnTo>
                    <a:pt x="91184" y="1073478"/>
                  </a:lnTo>
                  <a:lnTo>
                    <a:pt x="114121" y="1111726"/>
                  </a:lnTo>
                  <a:lnTo>
                    <a:pt x="139304" y="1148393"/>
                  </a:lnTo>
                  <a:lnTo>
                    <a:pt x="166639" y="1183384"/>
                  </a:lnTo>
                  <a:lnTo>
                    <a:pt x="196031" y="1216604"/>
                  </a:lnTo>
                  <a:lnTo>
                    <a:pt x="227385" y="1247958"/>
                  </a:lnTo>
                  <a:lnTo>
                    <a:pt x="260605" y="1277350"/>
                  </a:lnTo>
                  <a:lnTo>
                    <a:pt x="295596" y="1304685"/>
                  </a:lnTo>
                  <a:lnTo>
                    <a:pt x="332263" y="1329868"/>
                  </a:lnTo>
                  <a:lnTo>
                    <a:pt x="370511" y="1352805"/>
                  </a:lnTo>
                  <a:lnTo>
                    <a:pt x="410245" y="1373399"/>
                  </a:lnTo>
                  <a:lnTo>
                    <a:pt x="451370" y="1391556"/>
                  </a:lnTo>
                  <a:lnTo>
                    <a:pt x="493790" y="1407181"/>
                  </a:lnTo>
                  <a:lnTo>
                    <a:pt x="537411" y="1420179"/>
                  </a:lnTo>
                  <a:lnTo>
                    <a:pt x="582137" y="1430453"/>
                  </a:lnTo>
                  <a:lnTo>
                    <a:pt x="627873" y="1437910"/>
                  </a:lnTo>
                  <a:lnTo>
                    <a:pt x="674524" y="1442454"/>
                  </a:lnTo>
                  <a:lnTo>
                    <a:pt x="721995" y="1443990"/>
                  </a:lnTo>
                  <a:lnTo>
                    <a:pt x="769465" y="1442454"/>
                  </a:lnTo>
                  <a:lnTo>
                    <a:pt x="816116" y="1437910"/>
                  </a:lnTo>
                  <a:lnTo>
                    <a:pt x="861852" y="1430453"/>
                  </a:lnTo>
                  <a:lnTo>
                    <a:pt x="906577" y="1420179"/>
                  </a:lnTo>
                  <a:lnTo>
                    <a:pt x="950198" y="1407181"/>
                  </a:lnTo>
                  <a:lnTo>
                    <a:pt x="992617" y="1391556"/>
                  </a:lnTo>
                  <a:lnTo>
                    <a:pt x="1033741" y="1373399"/>
                  </a:lnTo>
                  <a:lnTo>
                    <a:pt x="1073475" y="1352805"/>
                  </a:lnTo>
                  <a:lnTo>
                    <a:pt x="1111722" y="1329868"/>
                  </a:lnTo>
                  <a:lnTo>
                    <a:pt x="1148389" y="1304685"/>
                  </a:lnTo>
                  <a:lnTo>
                    <a:pt x="1183379" y="1277350"/>
                  </a:lnTo>
                  <a:lnTo>
                    <a:pt x="1216598" y="1247958"/>
                  </a:lnTo>
                  <a:lnTo>
                    <a:pt x="1247951" y="1216604"/>
                  </a:lnTo>
                  <a:lnTo>
                    <a:pt x="1277342" y="1183384"/>
                  </a:lnTo>
                  <a:lnTo>
                    <a:pt x="1304677" y="1148393"/>
                  </a:lnTo>
                  <a:lnTo>
                    <a:pt x="1329859" y="1111726"/>
                  </a:lnTo>
                  <a:lnTo>
                    <a:pt x="1352795" y="1073478"/>
                  </a:lnTo>
                  <a:lnTo>
                    <a:pt x="1373389" y="1033744"/>
                  </a:lnTo>
                  <a:lnTo>
                    <a:pt x="1391546" y="992619"/>
                  </a:lnTo>
                  <a:lnTo>
                    <a:pt x="1407170" y="950199"/>
                  </a:lnTo>
                  <a:lnTo>
                    <a:pt x="1420167" y="906578"/>
                  </a:lnTo>
                  <a:lnTo>
                    <a:pt x="1430441" y="861852"/>
                  </a:lnTo>
                  <a:lnTo>
                    <a:pt x="1437897" y="816116"/>
                  </a:lnTo>
                  <a:lnTo>
                    <a:pt x="1442441" y="769465"/>
                  </a:lnTo>
                  <a:lnTo>
                    <a:pt x="1443977" y="721995"/>
                  </a:lnTo>
                  <a:lnTo>
                    <a:pt x="1442441" y="674524"/>
                  </a:lnTo>
                  <a:lnTo>
                    <a:pt x="1437897" y="627873"/>
                  </a:lnTo>
                  <a:lnTo>
                    <a:pt x="1430441" y="582137"/>
                  </a:lnTo>
                  <a:lnTo>
                    <a:pt x="1420167" y="537411"/>
                  </a:lnTo>
                  <a:lnTo>
                    <a:pt x="1407170" y="493790"/>
                  </a:lnTo>
                  <a:lnTo>
                    <a:pt x="1391546" y="451370"/>
                  </a:lnTo>
                  <a:lnTo>
                    <a:pt x="1373389" y="410245"/>
                  </a:lnTo>
                  <a:lnTo>
                    <a:pt x="1352795" y="370511"/>
                  </a:lnTo>
                  <a:lnTo>
                    <a:pt x="1329859" y="332263"/>
                  </a:lnTo>
                  <a:lnTo>
                    <a:pt x="1304677" y="295596"/>
                  </a:lnTo>
                  <a:lnTo>
                    <a:pt x="1277342" y="260605"/>
                  </a:lnTo>
                  <a:lnTo>
                    <a:pt x="1247951" y="227385"/>
                  </a:lnTo>
                  <a:lnTo>
                    <a:pt x="1216598" y="196031"/>
                  </a:lnTo>
                  <a:lnTo>
                    <a:pt x="1183379" y="166639"/>
                  </a:lnTo>
                  <a:lnTo>
                    <a:pt x="1148389" y="139304"/>
                  </a:lnTo>
                  <a:lnTo>
                    <a:pt x="1111722" y="114121"/>
                  </a:lnTo>
                  <a:lnTo>
                    <a:pt x="1073475" y="91184"/>
                  </a:lnTo>
                  <a:lnTo>
                    <a:pt x="1033741" y="70590"/>
                  </a:lnTo>
                  <a:lnTo>
                    <a:pt x="992617" y="52433"/>
                  </a:lnTo>
                  <a:lnTo>
                    <a:pt x="950198" y="36808"/>
                  </a:lnTo>
                  <a:lnTo>
                    <a:pt x="906577" y="23810"/>
                  </a:lnTo>
                  <a:lnTo>
                    <a:pt x="861852" y="13536"/>
                  </a:lnTo>
                  <a:lnTo>
                    <a:pt x="816116" y="6079"/>
                  </a:lnTo>
                  <a:lnTo>
                    <a:pt x="769465" y="1535"/>
                  </a:lnTo>
                  <a:lnTo>
                    <a:pt x="721995" y="0"/>
                  </a:lnTo>
                  <a:close/>
                </a:path>
              </a:pathLst>
            </a:custGeom>
            <a:solidFill>
              <a:srgbClr val="000000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766915" y="5009740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660908" y="0"/>
                  </a:moveTo>
                  <a:lnTo>
                    <a:pt x="613708" y="1659"/>
                  </a:lnTo>
                  <a:lnTo>
                    <a:pt x="567404" y="6563"/>
                  </a:lnTo>
                  <a:lnTo>
                    <a:pt x="522108" y="14599"/>
                  </a:lnTo>
                  <a:lnTo>
                    <a:pt x="477931" y="25657"/>
                  </a:lnTo>
                  <a:lnTo>
                    <a:pt x="434986" y="39623"/>
                  </a:lnTo>
                  <a:lnTo>
                    <a:pt x="393383" y="56386"/>
                  </a:lnTo>
                  <a:lnTo>
                    <a:pt x="353236" y="75834"/>
                  </a:lnTo>
                  <a:lnTo>
                    <a:pt x="314655" y="97855"/>
                  </a:lnTo>
                  <a:lnTo>
                    <a:pt x="277752" y="122338"/>
                  </a:lnTo>
                  <a:lnTo>
                    <a:pt x="242641" y="149171"/>
                  </a:lnTo>
                  <a:lnTo>
                    <a:pt x="209431" y="178241"/>
                  </a:lnTo>
                  <a:lnTo>
                    <a:pt x="178235" y="209438"/>
                  </a:lnTo>
                  <a:lnTo>
                    <a:pt x="149166" y="242648"/>
                  </a:lnTo>
                  <a:lnTo>
                    <a:pt x="122334" y="277761"/>
                  </a:lnTo>
                  <a:lnTo>
                    <a:pt x="97852" y="314664"/>
                  </a:lnTo>
                  <a:lnTo>
                    <a:pt x="75831" y="353245"/>
                  </a:lnTo>
                  <a:lnTo>
                    <a:pt x="56383" y="393394"/>
                  </a:lnTo>
                  <a:lnTo>
                    <a:pt x="39621" y="434997"/>
                  </a:lnTo>
                  <a:lnTo>
                    <a:pt x="25655" y="477943"/>
                  </a:lnTo>
                  <a:lnTo>
                    <a:pt x="14599" y="522120"/>
                  </a:lnTo>
                  <a:lnTo>
                    <a:pt x="6563" y="567417"/>
                  </a:lnTo>
                  <a:lnTo>
                    <a:pt x="1659" y="613721"/>
                  </a:lnTo>
                  <a:lnTo>
                    <a:pt x="0" y="660920"/>
                  </a:lnTo>
                  <a:lnTo>
                    <a:pt x="1659" y="708120"/>
                  </a:lnTo>
                  <a:lnTo>
                    <a:pt x="6563" y="754423"/>
                  </a:lnTo>
                  <a:lnTo>
                    <a:pt x="14599" y="799720"/>
                  </a:lnTo>
                  <a:lnTo>
                    <a:pt x="25655" y="843896"/>
                  </a:lnTo>
                  <a:lnTo>
                    <a:pt x="39621" y="886842"/>
                  </a:lnTo>
                  <a:lnTo>
                    <a:pt x="56383" y="928445"/>
                  </a:lnTo>
                  <a:lnTo>
                    <a:pt x="75831" y="968592"/>
                  </a:lnTo>
                  <a:lnTo>
                    <a:pt x="97852" y="1007173"/>
                  </a:lnTo>
                  <a:lnTo>
                    <a:pt x="122334" y="1044075"/>
                  </a:lnTo>
                  <a:lnTo>
                    <a:pt x="149166" y="1079187"/>
                  </a:lnTo>
                  <a:lnTo>
                    <a:pt x="178235" y="1112397"/>
                  </a:lnTo>
                  <a:lnTo>
                    <a:pt x="209431" y="1143592"/>
                  </a:lnTo>
                  <a:lnTo>
                    <a:pt x="242641" y="1172662"/>
                  </a:lnTo>
                  <a:lnTo>
                    <a:pt x="277752" y="1199494"/>
                  </a:lnTo>
                  <a:lnTo>
                    <a:pt x="314655" y="1223976"/>
                  </a:lnTo>
                  <a:lnTo>
                    <a:pt x="353236" y="1245997"/>
                  </a:lnTo>
                  <a:lnTo>
                    <a:pt x="393383" y="1265444"/>
                  </a:lnTo>
                  <a:lnTo>
                    <a:pt x="434986" y="1282207"/>
                  </a:lnTo>
                  <a:lnTo>
                    <a:pt x="477931" y="1296172"/>
                  </a:lnTo>
                  <a:lnTo>
                    <a:pt x="522108" y="1307229"/>
                  </a:lnTo>
                  <a:lnTo>
                    <a:pt x="567404" y="1315265"/>
                  </a:lnTo>
                  <a:lnTo>
                    <a:pt x="613708" y="1320169"/>
                  </a:lnTo>
                  <a:lnTo>
                    <a:pt x="660908" y="1321828"/>
                  </a:lnTo>
                  <a:lnTo>
                    <a:pt x="708107" y="1320169"/>
                  </a:lnTo>
                  <a:lnTo>
                    <a:pt x="754411" y="1315265"/>
                  </a:lnTo>
                  <a:lnTo>
                    <a:pt x="799708" y="1307229"/>
                  </a:lnTo>
                  <a:lnTo>
                    <a:pt x="843885" y="1296172"/>
                  </a:lnTo>
                  <a:lnTo>
                    <a:pt x="886831" y="1282207"/>
                  </a:lnTo>
                  <a:lnTo>
                    <a:pt x="928434" y="1265444"/>
                  </a:lnTo>
                  <a:lnTo>
                    <a:pt x="968582" y="1245997"/>
                  </a:lnTo>
                  <a:lnTo>
                    <a:pt x="1007164" y="1223976"/>
                  </a:lnTo>
                  <a:lnTo>
                    <a:pt x="1044067" y="1199494"/>
                  </a:lnTo>
                  <a:lnTo>
                    <a:pt x="1079180" y="1172662"/>
                  </a:lnTo>
                  <a:lnTo>
                    <a:pt x="1112390" y="1143592"/>
                  </a:lnTo>
                  <a:lnTo>
                    <a:pt x="1143586" y="1112397"/>
                  </a:lnTo>
                  <a:lnTo>
                    <a:pt x="1172657" y="1079187"/>
                  </a:lnTo>
                  <a:lnTo>
                    <a:pt x="1199489" y="1044075"/>
                  </a:lnTo>
                  <a:lnTo>
                    <a:pt x="1223972" y="1007173"/>
                  </a:lnTo>
                  <a:lnTo>
                    <a:pt x="1245994" y="968592"/>
                  </a:lnTo>
                  <a:lnTo>
                    <a:pt x="1265442" y="928445"/>
                  </a:lnTo>
                  <a:lnTo>
                    <a:pt x="1282205" y="886842"/>
                  </a:lnTo>
                  <a:lnTo>
                    <a:pt x="1296171" y="843896"/>
                  </a:lnTo>
                  <a:lnTo>
                    <a:pt x="1307228" y="799720"/>
                  </a:lnTo>
                  <a:lnTo>
                    <a:pt x="1315265" y="754423"/>
                  </a:lnTo>
                  <a:lnTo>
                    <a:pt x="1320169" y="708120"/>
                  </a:lnTo>
                  <a:lnTo>
                    <a:pt x="1321828" y="660920"/>
                  </a:lnTo>
                  <a:lnTo>
                    <a:pt x="1320169" y="613721"/>
                  </a:lnTo>
                  <a:lnTo>
                    <a:pt x="1315265" y="567417"/>
                  </a:lnTo>
                  <a:lnTo>
                    <a:pt x="1307228" y="522120"/>
                  </a:lnTo>
                  <a:lnTo>
                    <a:pt x="1296171" y="477943"/>
                  </a:lnTo>
                  <a:lnTo>
                    <a:pt x="1282205" y="434997"/>
                  </a:lnTo>
                  <a:lnTo>
                    <a:pt x="1265442" y="393394"/>
                  </a:lnTo>
                  <a:lnTo>
                    <a:pt x="1245994" y="353245"/>
                  </a:lnTo>
                  <a:lnTo>
                    <a:pt x="1223972" y="314664"/>
                  </a:lnTo>
                  <a:lnTo>
                    <a:pt x="1199489" y="277761"/>
                  </a:lnTo>
                  <a:lnTo>
                    <a:pt x="1172657" y="242648"/>
                  </a:lnTo>
                  <a:lnTo>
                    <a:pt x="1143586" y="209438"/>
                  </a:lnTo>
                  <a:lnTo>
                    <a:pt x="1112390" y="178241"/>
                  </a:lnTo>
                  <a:lnTo>
                    <a:pt x="1079180" y="149171"/>
                  </a:lnTo>
                  <a:lnTo>
                    <a:pt x="1044067" y="122338"/>
                  </a:lnTo>
                  <a:lnTo>
                    <a:pt x="1007164" y="97855"/>
                  </a:lnTo>
                  <a:lnTo>
                    <a:pt x="968582" y="75834"/>
                  </a:lnTo>
                  <a:lnTo>
                    <a:pt x="928434" y="56386"/>
                  </a:lnTo>
                  <a:lnTo>
                    <a:pt x="886831" y="39623"/>
                  </a:lnTo>
                  <a:lnTo>
                    <a:pt x="843885" y="25657"/>
                  </a:lnTo>
                  <a:lnTo>
                    <a:pt x="799708" y="14599"/>
                  </a:lnTo>
                  <a:lnTo>
                    <a:pt x="754411" y="6563"/>
                  </a:lnTo>
                  <a:lnTo>
                    <a:pt x="708107" y="1659"/>
                  </a:lnTo>
                  <a:lnTo>
                    <a:pt x="660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990455" y="5863873"/>
              <a:ext cx="880744" cy="467995"/>
            </a:xfrm>
            <a:custGeom>
              <a:avLst/>
              <a:gdLst/>
              <a:ahLst/>
              <a:cxnLst/>
              <a:rect l="l" t="t" r="r" b="b"/>
              <a:pathLst>
                <a:path w="880745" h="467995">
                  <a:moveTo>
                    <a:pt x="557179" y="0"/>
                  </a:moveTo>
                  <a:lnTo>
                    <a:pt x="330903" y="0"/>
                  </a:lnTo>
                  <a:lnTo>
                    <a:pt x="329607" y="1104"/>
                  </a:lnTo>
                  <a:lnTo>
                    <a:pt x="329768" y="29899"/>
                  </a:lnTo>
                  <a:lnTo>
                    <a:pt x="329258" y="75377"/>
                  </a:lnTo>
                  <a:lnTo>
                    <a:pt x="327148" y="125432"/>
                  </a:lnTo>
                  <a:lnTo>
                    <a:pt x="322495" y="166509"/>
                  </a:lnTo>
                  <a:lnTo>
                    <a:pt x="293844" y="199567"/>
                  </a:lnTo>
                  <a:lnTo>
                    <a:pt x="88828" y="266217"/>
                  </a:lnTo>
                  <a:lnTo>
                    <a:pt x="89349" y="266369"/>
                  </a:lnTo>
                  <a:lnTo>
                    <a:pt x="45075" y="279115"/>
                  </a:lnTo>
                  <a:lnTo>
                    <a:pt x="0" y="301810"/>
                  </a:lnTo>
                  <a:lnTo>
                    <a:pt x="19102" y="318532"/>
                  </a:lnTo>
                  <a:lnTo>
                    <a:pt x="54214" y="345364"/>
                  </a:lnTo>
                  <a:lnTo>
                    <a:pt x="91115" y="369846"/>
                  </a:lnTo>
                  <a:lnTo>
                    <a:pt x="129695" y="391867"/>
                  </a:lnTo>
                  <a:lnTo>
                    <a:pt x="169842" y="411315"/>
                  </a:lnTo>
                  <a:lnTo>
                    <a:pt x="211444" y="428077"/>
                  </a:lnTo>
                  <a:lnTo>
                    <a:pt x="254388" y="442043"/>
                  </a:lnTo>
                  <a:lnTo>
                    <a:pt x="298564" y="453099"/>
                  </a:lnTo>
                  <a:lnTo>
                    <a:pt x="343859" y="461135"/>
                  </a:lnTo>
                  <a:lnTo>
                    <a:pt x="390161" y="466039"/>
                  </a:lnTo>
                  <a:lnTo>
                    <a:pt x="437359" y="467699"/>
                  </a:lnTo>
                  <a:lnTo>
                    <a:pt x="484560" y="466039"/>
                  </a:lnTo>
                  <a:lnTo>
                    <a:pt x="530866" y="461135"/>
                  </a:lnTo>
                  <a:lnTo>
                    <a:pt x="576163" y="453099"/>
                  </a:lnTo>
                  <a:lnTo>
                    <a:pt x="620342" y="442043"/>
                  </a:lnTo>
                  <a:lnTo>
                    <a:pt x="663289" y="428077"/>
                  </a:lnTo>
                  <a:lnTo>
                    <a:pt x="704893" y="411315"/>
                  </a:lnTo>
                  <a:lnTo>
                    <a:pt x="745042" y="391867"/>
                  </a:lnTo>
                  <a:lnTo>
                    <a:pt x="783624" y="369846"/>
                  </a:lnTo>
                  <a:lnTo>
                    <a:pt x="820528" y="345364"/>
                  </a:lnTo>
                  <a:lnTo>
                    <a:pt x="855641" y="318532"/>
                  </a:lnTo>
                  <a:lnTo>
                    <a:pt x="880458" y="296810"/>
                  </a:lnTo>
                  <a:lnTo>
                    <a:pt x="871133" y="291317"/>
                  </a:lnTo>
                  <a:lnTo>
                    <a:pt x="856464" y="284295"/>
                  </a:lnTo>
                  <a:lnTo>
                    <a:pt x="841170" y="278369"/>
                  </a:lnTo>
                  <a:lnTo>
                    <a:pt x="825403" y="273469"/>
                  </a:lnTo>
                  <a:lnTo>
                    <a:pt x="798720" y="266369"/>
                  </a:lnTo>
                  <a:lnTo>
                    <a:pt x="799253" y="266217"/>
                  </a:lnTo>
                  <a:lnTo>
                    <a:pt x="594237" y="199567"/>
                  </a:lnTo>
                  <a:lnTo>
                    <a:pt x="565586" y="166509"/>
                  </a:lnTo>
                  <a:lnTo>
                    <a:pt x="561006" y="124457"/>
                  </a:lnTo>
                  <a:lnTo>
                    <a:pt x="558895" y="74463"/>
                  </a:lnTo>
                  <a:lnTo>
                    <a:pt x="558352" y="29899"/>
                  </a:lnTo>
                  <a:lnTo>
                    <a:pt x="558461" y="2552"/>
                  </a:lnTo>
                  <a:lnTo>
                    <a:pt x="558487" y="1104"/>
                  </a:lnTo>
                  <a:lnTo>
                    <a:pt x="557179" y="0"/>
                  </a:lnTo>
                  <a:close/>
                </a:path>
              </a:pathLst>
            </a:custGeom>
            <a:solidFill>
              <a:srgbClr val="D7A9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637661" y="5589518"/>
              <a:ext cx="111413" cy="17770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317356" y="5883503"/>
              <a:ext cx="234276" cy="14905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119751" y="5589518"/>
              <a:ext cx="111406" cy="17770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5170952" y="5270773"/>
              <a:ext cx="532130" cy="721360"/>
            </a:xfrm>
            <a:custGeom>
              <a:avLst/>
              <a:gdLst/>
              <a:ahLst/>
              <a:cxnLst/>
              <a:rect l="l" t="t" r="r" b="b"/>
              <a:pathLst>
                <a:path w="532129" h="721360">
                  <a:moveTo>
                    <a:pt x="265925" y="0"/>
                  </a:moveTo>
                  <a:lnTo>
                    <a:pt x="204895" y="3028"/>
                  </a:lnTo>
                  <a:lnTo>
                    <a:pt x="153877" y="15503"/>
                  </a:lnTo>
                  <a:lnTo>
                    <a:pt x="111990" y="35923"/>
                  </a:lnTo>
                  <a:lnTo>
                    <a:pt x="78355" y="62782"/>
                  </a:lnTo>
                  <a:lnTo>
                    <a:pt x="52090" y="94577"/>
                  </a:lnTo>
                  <a:lnTo>
                    <a:pt x="32316" y="129803"/>
                  </a:lnTo>
                  <a:lnTo>
                    <a:pt x="18153" y="166957"/>
                  </a:lnTo>
                  <a:lnTo>
                    <a:pt x="8720" y="204535"/>
                  </a:lnTo>
                  <a:lnTo>
                    <a:pt x="523" y="274947"/>
                  </a:lnTo>
                  <a:lnTo>
                    <a:pt x="0" y="304772"/>
                  </a:lnTo>
                  <a:lnTo>
                    <a:pt x="685" y="329006"/>
                  </a:lnTo>
                  <a:lnTo>
                    <a:pt x="4823" y="378801"/>
                  </a:lnTo>
                  <a:lnTo>
                    <a:pt x="12074" y="432190"/>
                  </a:lnTo>
                  <a:lnTo>
                    <a:pt x="21206" y="482393"/>
                  </a:lnTo>
                  <a:lnTo>
                    <a:pt x="30987" y="522630"/>
                  </a:lnTo>
                  <a:lnTo>
                    <a:pt x="46608" y="568196"/>
                  </a:lnTo>
                  <a:lnTo>
                    <a:pt x="71107" y="608571"/>
                  </a:lnTo>
                  <a:lnTo>
                    <a:pt x="111687" y="644193"/>
                  </a:lnTo>
                  <a:lnTo>
                    <a:pt x="153498" y="675555"/>
                  </a:lnTo>
                  <a:lnTo>
                    <a:pt x="193061" y="700506"/>
                  </a:lnTo>
                  <a:lnTo>
                    <a:pt x="233746" y="718668"/>
                  </a:lnTo>
                  <a:lnTo>
                    <a:pt x="265925" y="720763"/>
                  </a:lnTo>
                  <a:lnTo>
                    <a:pt x="277836" y="720591"/>
                  </a:lnTo>
                  <a:lnTo>
                    <a:pt x="338788" y="700506"/>
                  </a:lnTo>
                  <a:lnTo>
                    <a:pt x="378353" y="675555"/>
                  </a:lnTo>
                  <a:lnTo>
                    <a:pt x="420168" y="644193"/>
                  </a:lnTo>
                  <a:lnTo>
                    <a:pt x="460755" y="608571"/>
                  </a:lnTo>
                  <a:lnTo>
                    <a:pt x="485254" y="568196"/>
                  </a:lnTo>
                  <a:lnTo>
                    <a:pt x="500875" y="522630"/>
                  </a:lnTo>
                  <a:lnTo>
                    <a:pt x="510649" y="482393"/>
                  </a:lnTo>
                  <a:lnTo>
                    <a:pt x="519779" y="432190"/>
                  </a:lnTo>
                  <a:lnTo>
                    <a:pt x="527032" y="378801"/>
                  </a:lnTo>
                  <a:lnTo>
                    <a:pt x="531177" y="329006"/>
                  </a:lnTo>
                  <a:lnTo>
                    <a:pt x="531860" y="304772"/>
                  </a:lnTo>
                  <a:lnTo>
                    <a:pt x="531334" y="274947"/>
                  </a:lnTo>
                  <a:lnTo>
                    <a:pt x="523134" y="204535"/>
                  </a:lnTo>
                  <a:lnTo>
                    <a:pt x="513699" y="166957"/>
                  </a:lnTo>
                  <a:lnTo>
                    <a:pt x="499535" y="129803"/>
                  </a:lnTo>
                  <a:lnTo>
                    <a:pt x="479760" y="94577"/>
                  </a:lnTo>
                  <a:lnTo>
                    <a:pt x="453495" y="62782"/>
                  </a:lnTo>
                  <a:lnTo>
                    <a:pt x="419859" y="35923"/>
                  </a:lnTo>
                  <a:lnTo>
                    <a:pt x="377973" y="15503"/>
                  </a:lnTo>
                  <a:lnTo>
                    <a:pt x="326954" y="3028"/>
                  </a:lnTo>
                  <a:lnTo>
                    <a:pt x="265925" y="0"/>
                  </a:lnTo>
                  <a:close/>
                </a:path>
              </a:pathLst>
            </a:custGeom>
            <a:solidFill>
              <a:srgbClr val="D7A9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541148" y="5583560"/>
              <a:ext cx="66268" cy="7528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5271992" y="5583560"/>
              <a:ext cx="66281" cy="7528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5067432" y="6072762"/>
              <a:ext cx="734695" cy="259079"/>
            </a:xfrm>
            <a:custGeom>
              <a:avLst/>
              <a:gdLst/>
              <a:ahLst/>
              <a:cxnLst/>
              <a:rect l="l" t="t" r="r" b="b"/>
              <a:pathLst>
                <a:path w="734695" h="259079">
                  <a:moveTo>
                    <a:pt x="188226" y="0"/>
                  </a:moveTo>
                  <a:lnTo>
                    <a:pt x="11849" y="57327"/>
                  </a:lnTo>
                  <a:lnTo>
                    <a:pt x="12369" y="57480"/>
                  </a:lnTo>
                  <a:lnTo>
                    <a:pt x="0" y="60769"/>
                  </a:lnTo>
                  <a:lnTo>
                    <a:pt x="0" y="151576"/>
                  </a:lnTo>
                  <a:lnTo>
                    <a:pt x="14139" y="160957"/>
                  </a:lnTo>
                  <a:lnTo>
                    <a:pt x="52719" y="182978"/>
                  </a:lnTo>
                  <a:lnTo>
                    <a:pt x="92865" y="202425"/>
                  </a:lnTo>
                  <a:lnTo>
                    <a:pt x="134467" y="219188"/>
                  </a:lnTo>
                  <a:lnTo>
                    <a:pt x="177411" y="233153"/>
                  </a:lnTo>
                  <a:lnTo>
                    <a:pt x="221587" y="244210"/>
                  </a:lnTo>
                  <a:lnTo>
                    <a:pt x="266882" y="252246"/>
                  </a:lnTo>
                  <a:lnTo>
                    <a:pt x="313184" y="257150"/>
                  </a:lnTo>
                  <a:lnTo>
                    <a:pt x="360382" y="258809"/>
                  </a:lnTo>
                  <a:lnTo>
                    <a:pt x="407583" y="257150"/>
                  </a:lnTo>
                  <a:lnTo>
                    <a:pt x="453889" y="252246"/>
                  </a:lnTo>
                  <a:lnTo>
                    <a:pt x="499187" y="244210"/>
                  </a:lnTo>
                  <a:lnTo>
                    <a:pt x="543365" y="233153"/>
                  </a:lnTo>
                  <a:lnTo>
                    <a:pt x="586312" y="219188"/>
                  </a:lnTo>
                  <a:lnTo>
                    <a:pt x="627916" y="202425"/>
                  </a:lnTo>
                  <a:lnTo>
                    <a:pt x="668065" y="182978"/>
                  </a:lnTo>
                  <a:lnTo>
                    <a:pt x="706648" y="160957"/>
                  </a:lnTo>
                  <a:lnTo>
                    <a:pt x="734123" y="142729"/>
                  </a:lnTo>
                  <a:lnTo>
                    <a:pt x="734123" y="101066"/>
                  </a:lnTo>
                  <a:lnTo>
                    <a:pt x="367068" y="101066"/>
                  </a:lnTo>
                  <a:lnTo>
                    <a:pt x="317392" y="91172"/>
                  </a:lnTo>
                  <a:lnTo>
                    <a:pt x="267198" y="66259"/>
                  </a:lnTo>
                  <a:lnTo>
                    <a:pt x="222228" y="33483"/>
                  </a:lnTo>
                  <a:lnTo>
                    <a:pt x="188226" y="0"/>
                  </a:lnTo>
                  <a:close/>
                </a:path>
                <a:path w="734695" h="259079">
                  <a:moveTo>
                    <a:pt x="545909" y="0"/>
                  </a:moveTo>
                  <a:lnTo>
                    <a:pt x="510405" y="36033"/>
                  </a:lnTo>
                  <a:lnTo>
                    <a:pt x="465599" y="68526"/>
                  </a:lnTo>
                  <a:lnTo>
                    <a:pt x="416237" y="92022"/>
                  </a:lnTo>
                  <a:lnTo>
                    <a:pt x="367068" y="101066"/>
                  </a:lnTo>
                  <a:lnTo>
                    <a:pt x="734123" y="101066"/>
                  </a:lnTo>
                  <a:lnTo>
                    <a:pt x="734075" y="60769"/>
                  </a:lnTo>
                  <a:lnTo>
                    <a:pt x="721740" y="57480"/>
                  </a:lnTo>
                  <a:lnTo>
                    <a:pt x="722274" y="57327"/>
                  </a:lnTo>
                  <a:lnTo>
                    <a:pt x="545909" y="0"/>
                  </a:lnTo>
                  <a:close/>
                </a:path>
              </a:pathLst>
            </a:custGeom>
            <a:solidFill>
              <a:srgbClr val="4243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5352115" y="5804222"/>
              <a:ext cx="169545" cy="55244"/>
            </a:xfrm>
            <a:custGeom>
              <a:avLst/>
              <a:gdLst/>
              <a:ahLst/>
              <a:cxnLst/>
              <a:rect l="l" t="t" r="r" b="b"/>
              <a:pathLst>
                <a:path w="169545" h="55245">
                  <a:moveTo>
                    <a:pt x="169519" y="0"/>
                  </a:moveTo>
                  <a:lnTo>
                    <a:pt x="0" y="0"/>
                  </a:lnTo>
                  <a:lnTo>
                    <a:pt x="14109" y="22170"/>
                  </a:lnTo>
                  <a:lnTo>
                    <a:pt x="33716" y="39482"/>
                  </a:lnTo>
                  <a:lnTo>
                    <a:pt x="57655" y="50743"/>
                  </a:lnTo>
                  <a:lnTo>
                    <a:pt x="84759" y="54762"/>
                  </a:lnTo>
                  <a:lnTo>
                    <a:pt x="111867" y="50743"/>
                  </a:lnTo>
                  <a:lnTo>
                    <a:pt x="135812" y="39482"/>
                  </a:lnTo>
                  <a:lnTo>
                    <a:pt x="155420" y="22170"/>
                  </a:lnTo>
                  <a:lnTo>
                    <a:pt x="169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5130438" y="5225631"/>
              <a:ext cx="635183" cy="51724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3174268" y="6294988"/>
              <a:ext cx="1811655" cy="1811655"/>
            </a:xfrm>
            <a:custGeom>
              <a:avLst/>
              <a:gdLst/>
              <a:ahLst/>
              <a:cxnLst/>
              <a:rect l="l" t="t" r="r" b="b"/>
              <a:pathLst>
                <a:path w="1811654" h="1811654">
                  <a:moveTo>
                    <a:pt x="905700" y="0"/>
                  </a:moveTo>
                  <a:lnTo>
                    <a:pt x="857599" y="1255"/>
                  </a:lnTo>
                  <a:lnTo>
                    <a:pt x="810153" y="4979"/>
                  </a:lnTo>
                  <a:lnTo>
                    <a:pt x="763422" y="11110"/>
                  </a:lnTo>
                  <a:lnTo>
                    <a:pt x="717471" y="19585"/>
                  </a:lnTo>
                  <a:lnTo>
                    <a:pt x="672362" y="30341"/>
                  </a:lnTo>
                  <a:lnTo>
                    <a:pt x="628157" y="43316"/>
                  </a:lnTo>
                  <a:lnTo>
                    <a:pt x="584918" y="58447"/>
                  </a:lnTo>
                  <a:lnTo>
                    <a:pt x="542709" y="75671"/>
                  </a:lnTo>
                  <a:lnTo>
                    <a:pt x="501592" y="94927"/>
                  </a:lnTo>
                  <a:lnTo>
                    <a:pt x="461630" y="116150"/>
                  </a:lnTo>
                  <a:lnTo>
                    <a:pt x="422885" y="139280"/>
                  </a:lnTo>
                  <a:lnTo>
                    <a:pt x="385420" y="164252"/>
                  </a:lnTo>
                  <a:lnTo>
                    <a:pt x="349297" y="191005"/>
                  </a:lnTo>
                  <a:lnTo>
                    <a:pt x="314579" y="219477"/>
                  </a:lnTo>
                  <a:lnTo>
                    <a:pt x="281329" y="249603"/>
                  </a:lnTo>
                  <a:lnTo>
                    <a:pt x="249609" y="281322"/>
                  </a:lnTo>
                  <a:lnTo>
                    <a:pt x="219482" y="314572"/>
                  </a:lnTo>
                  <a:lnTo>
                    <a:pt x="191010" y="349289"/>
                  </a:lnTo>
                  <a:lnTo>
                    <a:pt x="164257" y="385411"/>
                  </a:lnTo>
                  <a:lnTo>
                    <a:pt x="139283" y="422876"/>
                  </a:lnTo>
                  <a:lnTo>
                    <a:pt x="116153" y="461620"/>
                  </a:lnTo>
                  <a:lnTo>
                    <a:pt x="94929" y="501582"/>
                  </a:lnTo>
                  <a:lnTo>
                    <a:pt x="75673" y="542699"/>
                  </a:lnTo>
                  <a:lnTo>
                    <a:pt x="58448" y="584907"/>
                  </a:lnTo>
                  <a:lnTo>
                    <a:pt x="43317" y="628145"/>
                  </a:lnTo>
                  <a:lnTo>
                    <a:pt x="30342" y="672350"/>
                  </a:lnTo>
                  <a:lnTo>
                    <a:pt x="19586" y="717459"/>
                  </a:lnTo>
                  <a:lnTo>
                    <a:pt x="11111" y="763410"/>
                  </a:lnTo>
                  <a:lnTo>
                    <a:pt x="4979" y="810140"/>
                  </a:lnTo>
                  <a:lnTo>
                    <a:pt x="1255" y="857587"/>
                  </a:lnTo>
                  <a:lnTo>
                    <a:pt x="0" y="905687"/>
                  </a:lnTo>
                  <a:lnTo>
                    <a:pt x="1255" y="953788"/>
                  </a:lnTo>
                  <a:lnTo>
                    <a:pt x="4979" y="1001234"/>
                  </a:lnTo>
                  <a:lnTo>
                    <a:pt x="11111" y="1047965"/>
                  </a:lnTo>
                  <a:lnTo>
                    <a:pt x="19586" y="1093915"/>
                  </a:lnTo>
                  <a:lnTo>
                    <a:pt x="30342" y="1139025"/>
                  </a:lnTo>
                  <a:lnTo>
                    <a:pt x="43317" y="1183230"/>
                  </a:lnTo>
                  <a:lnTo>
                    <a:pt x="58448" y="1226468"/>
                  </a:lnTo>
                  <a:lnTo>
                    <a:pt x="75673" y="1268676"/>
                  </a:lnTo>
                  <a:lnTo>
                    <a:pt x="94929" y="1309792"/>
                  </a:lnTo>
                  <a:lnTo>
                    <a:pt x="116153" y="1349754"/>
                  </a:lnTo>
                  <a:lnTo>
                    <a:pt x="139283" y="1388499"/>
                  </a:lnTo>
                  <a:lnTo>
                    <a:pt x="164257" y="1425963"/>
                  </a:lnTo>
                  <a:lnTo>
                    <a:pt x="191010" y="1462085"/>
                  </a:lnTo>
                  <a:lnTo>
                    <a:pt x="219482" y="1496803"/>
                  </a:lnTo>
                  <a:lnTo>
                    <a:pt x="249609" y="1530052"/>
                  </a:lnTo>
                  <a:lnTo>
                    <a:pt x="281329" y="1561772"/>
                  </a:lnTo>
                  <a:lnTo>
                    <a:pt x="314579" y="1591898"/>
                  </a:lnTo>
                  <a:lnTo>
                    <a:pt x="349297" y="1620369"/>
                  </a:lnTo>
                  <a:lnTo>
                    <a:pt x="385420" y="1647122"/>
                  </a:lnTo>
                  <a:lnTo>
                    <a:pt x="422885" y="1672095"/>
                  </a:lnTo>
                  <a:lnTo>
                    <a:pt x="461630" y="1695224"/>
                  </a:lnTo>
                  <a:lnTo>
                    <a:pt x="501592" y="1716448"/>
                  </a:lnTo>
                  <a:lnTo>
                    <a:pt x="542709" y="1735703"/>
                  </a:lnTo>
                  <a:lnTo>
                    <a:pt x="584918" y="1752928"/>
                  </a:lnTo>
                  <a:lnTo>
                    <a:pt x="628157" y="1768059"/>
                  </a:lnTo>
                  <a:lnTo>
                    <a:pt x="672362" y="1781033"/>
                  </a:lnTo>
                  <a:lnTo>
                    <a:pt x="717471" y="1791790"/>
                  </a:lnTo>
                  <a:lnTo>
                    <a:pt x="763422" y="1800264"/>
                  </a:lnTo>
                  <a:lnTo>
                    <a:pt x="810153" y="1806395"/>
                  </a:lnTo>
                  <a:lnTo>
                    <a:pt x="857599" y="1810120"/>
                  </a:lnTo>
                  <a:lnTo>
                    <a:pt x="905700" y="1811375"/>
                  </a:lnTo>
                  <a:lnTo>
                    <a:pt x="953801" y="1810120"/>
                  </a:lnTo>
                  <a:lnTo>
                    <a:pt x="1001247" y="1806395"/>
                  </a:lnTo>
                  <a:lnTo>
                    <a:pt x="1047978" y="1800264"/>
                  </a:lnTo>
                  <a:lnTo>
                    <a:pt x="1093929" y="1791790"/>
                  </a:lnTo>
                  <a:lnTo>
                    <a:pt x="1139038" y="1781033"/>
                  </a:lnTo>
                  <a:lnTo>
                    <a:pt x="1183243" y="1768059"/>
                  </a:lnTo>
                  <a:lnTo>
                    <a:pt x="1226482" y="1752928"/>
                  </a:lnTo>
                  <a:lnTo>
                    <a:pt x="1268691" y="1735703"/>
                  </a:lnTo>
                  <a:lnTo>
                    <a:pt x="1309808" y="1716448"/>
                  </a:lnTo>
                  <a:lnTo>
                    <a:pt x="1349770" y="1695224"/>
                  </a:lnTo>
                  <a:lnTo>
                    <a:pt x="1388515" y="1672095"/>
                  </a:lnTo>
                  <a:lnTo>
                    <a:pt x="1425980" y="1647122"/>
                  </a:lnTo>
                  <a:lnTo>
                    <a:pt x="1462103" y="1620369"/>
                  </a:lnTo>
                  <a:lnTo>
                    <a:pt x="1496821" y="1591898"/>
                  </a:lnTo>
                  <a:lnTo>
                    <a:pt x="1530071" y="1561772"/>
                  </a:lnTo>
                  <a:lnTo>
                    <a:pt x="1561791" y="1530052"/>
                  </a:lnTo>
                  <a:lnTo>
                    <a:pt x="1591918" y="1496803"/>
                  </a:lnTo>
                  <a:lnTo>
                    <a:pt x="1620390" y="1462085"/>
                  </a:lnTo>
                  <a:lnTo>
                    <a:pt x="1647143" y="1425963"/>
                  </a:lnTo>
                  <a:lnTo>
                    <a:pt x="1672117" y="1388499"/>
                  </a:lnTo>
                  <a:lnTo>
                    <a:pt x="1695247" y="1349754"/>
                  </a:lnTo>
                  <a:lnTo>
                    <a:pt x="1716471" y="1309792"/>
                  </a:lnTo>
                  <a:lnTo>
                    <a:pt x="1735727" y="1268676"/>
                  </a:lnTo>
                  <a:lnTo>
                    <a:pt x="1752952" y="1226468"/>
                  </a:lnTo>
                  <a:lnTo>
                    <a:pt x="1768083" y="1183230"/>
                  </a:lnTo>
                  <a:lnTo>
                    <a:pt x="1781058" y="1139025"/>
                  </a:lnTo>
                  <a:lnTo>
                    <a:pt x="1791814" y="1093915"/>
                  </a:lnTo>
                  <a:lnTo>
                    <a:pt x="1800289" y="1047965"/>
                  </a:lnTo>
                  <a:lnTo>
                    <a:pt x="1806421" y="1001234"/>
                  </a:lnTo>
                  <a:lnTo>
                    <a:pt x="1810145" y="953788"/>
                  </a:lnTo>
                  <a:lnTo>
                    <a:pt x="1811401" y="905687"/>
                  </a:lnTo>
                  <a:lnTo>
                    <a:pt x="1810145" y="857587"/>
                  </a:lnTo>
                  <a:lnTo>
                    <a:pt x="1806421" y="810140"/>
                  </a:lnTo>
                  <a:lnTo>
                    <a:pt x="1800289" y="763410"/>
                  </a:lnTo>
                  <a:lnTo>
                    <a:pt x="1791814" y="717459"/>
                  </a:lnTo>
                  <a:lnTo>
                    <a:pt x="1781058" y="672350"/>
                  </a:lnTo>
                  <a:lnTo>
                    <a:pt x="1768083" y="628145"/>
                  </a:lnTo>
                  <a:lnTo>
                    <a:pt x="1752952" y="584907"/>
                  </a:lnTo>
                  <a:lnTo>
                    <a:pt x="1735727" y="542699"/>
                  </a:lnTo>
                  <a:lnTo>
                    <a:pt x="1716471" y="501582"/>
                  </a:lnTo>
                  <a:lnTo>
                    <a:pt x="1695247" y="461620"/>
                  </a:lnTo>
                  <a:lnTo>
                    <a:pt x="1672117" y="422876"/>
                  </a:lnTo>
                  <a:lnTo>
                    <a:pt x="1647143" y="385411"/>
                  </a:lnTo>
                  <a:lnTo>
                    <a:pt x="1620390" y="349289"/>
                  </a:lnTo>
                  <a:lnTo>
                    <a:pt x="1591918" y="314572"/>
                  </a:lnTo>
                  <a:lnTo>
                    <a:pt x="1561791" y="281322"/>
                  </a:lnTo>
                  <a:lnTo>
                    <a:pt x="1530071" y="249603"/>
                  </a:lnTo>
                  <a:lnTo>
                    <a:pt x="1496821" y="219477"/>
                  </a:lnTo>
                  <a:lnTo>
                    <a:pt x="1462103" y="191005"/>
                  </a:lnTo>
                  <a:lnTo>
                    <a:pt x="1425980" y="164252"/>
                  </a:lnTo>
                  <a:lnTo>
                    <a:pt x="1388515" y="139280"/>
                  </a:lnTo>
                  <a:lnTo>
                    <a:pt x="1349770" y="116150"/>
                  </a:lnTo>
                  <a:lnTo>
                    <a:pt x="1309808" y="94927"/>
                  </a:lnTo>
                  <a:lnTo>
                    <a:pt x="1268691" y="75671"/>
                  </a:lnTo>
                  <a:lnTo>
                    <a:pt x="1226482" y="58447"/>
                  </a:lnTo>
                  <a:lnTo>
                    <a:pt x="1183243" y="43316"/>
                  </a:lnTo>
                  <a:lnTo>
                    <a:pt x="1139038" y="30341"/>
                  </a:lnTo>
                  <a:lnTo>
                    <a:pt x="1093929" y="19585"/>
                  </a:lnTo>
                  <a:lnTo>
                    <a:pt x="1047978" y="11110"/>
                  </a:lnTo>
                  <a:lnTo>
                    <a:pt x="1001247" y="4979"/>
                  </a:lnTo>
                  <a:lnTo>
                    <a:pt x="953801" y="1255"/>
                  </a:lnTo>
                  <a:lnTo>
                    <a:pt x="905700" y="0"/>
                  </a:lnTo>
                  <a:close/>
                </a:path>
              </a:pathLst>
            </a:custGeom>
            <a:solidFill>
              <a:srgbClr val="000000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3250890" y="6371594"/>
              <a:ext cx="1658620" cy="1658620"/>
            </a:xfrm>
            <a:custGeom>
              <a:avLst/>
              <a:gdLst/>
              <a:ahLst/>
              <a:cxnLst/>
              <a:rect l="l" t="t" r="r" b="b"/>
              <a:pathLst>
                <a:path w="1658620" h="1658620">
                  <a:moveTo>
                    <a:pt x="829081" y="0"/>
                  </a:moveTo>
                  <a:lnTo>
                    <a:pt x="780366" y="1407"/>
                  </a:lnTo>
                  <a:lnTo>
                    <a:pt x="732393" y="5577"/>
                  </a:lnTo>
                  <a:lnTo>
                    <a:pt x="685239" y="12433"/>
                  </a:lnTo>
                  <a:lnTo>
                    <a:pt x="638981" y="21896"/>
                  </a:lnTo>
                  <a:lnTo>
                    <a:pt x="593698" y="33888"/>
                  </a:lnTo>
                  <a:lnTo>
                    <a:pt x="549467" y="48333"/>
                  </a:lnTo>
                  <a:lnTo>
                    <a:pt x="506366" y="65151"/>
                  </a:lnTo>
                  <a:lnTo>
                    <a:pt x="464473" y="84267"/>
                  </a:lnTo>
                  <a:lnTo>
                    <a:pt x="423866" y="105600"/>
                  </a:lnTo>
                  <a:lnTo>
                    <a:pt x="384622" y="129075"/>
                  </a:lnTo>
                  <a:lnTo>
                    <a:pt x="346818" y="154613"/>
                  </a:lnTo>
                  <a:lnTo>
                    <a:pt x="310534" y="182136"/>
                  </a:lnTo>
                  <a:lnTo>
                    <a:pt x="275846" y="211567"/>
                  </a:lnTo>
                  <a:lnTo>
                    <a:pt x="242833" y="242828"/>
                  </a:lnTo>
                  <a:lnTo>
                    <a:pt x="211572" y="275841"/>
                  </a:lnTo>
                  <a:lnTo>
                    <a:pt x="182140" y="310529"/>
                  </a:lnTo>
                  <a:lnTo>
                    <a:pt x="154617" y="346813"/>
                  </a:lnTo>
                  <a:lnTo>
                    <a:pt x="129078" y="384616"/>
                  </a:lnTo>
                  <a:lnTo>
                    <a:pt x="105603" y="423860"/>
                  </a:lnTo>
                  <a:lnTo>
                    <a:pt x="84269" y="464468"/>
                  </a:lnTo>
                  <a:lnTo>
                    <a:pt x="65153" y="506361"/>
                  </a:lnTo>
                  <a:lnTo>
                    <a:pt x="48334" y="549462"/>
                  </a:lnTo>
                  <a:lnTo>
                    <a:pt x="33889" y="593693"/>
                  </a:lnTo>
                  <a:lnTo>
                    <a:pt x="21896" y="638977"/>
                  </a:lnTo>
                  <a:lnTo>
                    <a:pt x="12433" y="685236"/>
                  </a:lnTo>
                  <a:lnTo>
                    <a:pt x="5577" y="732391"/>
                  </a:lnTo>
                  <a:lnTo>
                    <a:pt x="1407" y="780365"/>
                  </a:lnTo>
                  <a:lnTo>
                    <a:pt x="0" y="829081"/>
                  </a:lnTo>
                  <a:lnTo>
                    <a:pt x="1407" y="877795"/>
                  </a:lnTo>
                  <a:lnTo>
                    <a:pt x="5577" y="925769"/>
                  </a:lnTo>
                  <a:lnTo>
                    <a:pt x="12433" y="972923"/>
                  </a:lnTo>
                  <a:lnTo>
                    <a:pt x="21896" y="1019181"/>
                  </a:lnTo>
                  <a:lnTo>
                    <a:pt x="33889" y="1064464"/>
                  </a:lnTo>
                  <a:lnTo>
                    <a:pt x="48334" y="1108695"/>
                  </a:lnTo>
                  <a:lnTo>
                    <a:pt x="65153" y="1151795"/>
                  </a:lnTo>
                  <a:lnTo>
                    <a:pt x="84269" y="1193688"/>
                  </a:lnTo>
                  <a:lnTo>
                    <a:pt x="105603" y="1234296"/>
                  </a:lnTo>
                  <a:lnTo>
                    <a:pt x="129078" y="1273540"/>
                  </a:lnTo>
                  <a:lnTo>
                    <a:pt x="154617" y="1311343"/>
                  </a:lnTo>
                  <a:lnTo>
                    <a:pt x="182140" y="1347628"/>
                  </a:lnTo>
                  <a:lnTo>
                    <a:pt x="211572" y="1382315"/>
                  </a:lnTo>
                  <a:lnTo>
                    <a:pt x="242833" y="1415329"/>
                  </a:lnTo>
                  <a:lnTo>
                    <a:pt x="275846" y="1446590"/>
                  </a:lnTo>
                  <a:lnTo>
                    <a:pt x="310534" y="1476021"/>
                  </a:lnTo>
                  <a:lnTo>
                    <a:pt x="346818" y="1503545"/>
                  </a:lnTo>
                  <a:lnTo>
                    <a:pt x="384622" y="1529084"/>
                  </a:lnTo>
                  <a:lnTo>
                    <a:pt x="423866" y="1552559"/>
                  </a:lnTo>
                  <a:lnTo>
                    <a:pt x="464473" y="1573893"/>
                  </a:lnTo>
                  <a:lnTo>
                    <a:pt x="506366" y="1593009"/>
                  </a:lnTo>
                  <a:lnTo>
                    <a:pt x="549467" y="1609828"/>
                  </a:lnTo>
                  <a:lnTo>
                    <a:pt x="593698" y="1624273"/>
                  </a:lnTo>
                  <a:lnTo>
                    <a:pt x="638981" y="1636266"/>
                  </a:lnTo>
                  <a:lnTo>
                    <a:pt x="685239" y="1645729"/>
                  </a:lnTo>
                  <a:lnTo>
                    <a:pt x="732393" y="1652584"/>
                  </a:lnTo>
                  <a:lnTo>
                    <a:pt x="780366" y="1656755"/>
                  </a:lnTo>
                  <a:lnTo>
                    <a:pt x="829081" y="1658162"/>
                  </a:lnTo>
                  <a:lnTo>
                    <a:pt x="877795" y="1656755"/>
                  </a:lnTo>
                  <a:lnTo>
                    <a:pt x="925769" y="1652584"/>
                  </a:lnTo>
                  <a:lnTo>
                    <a:pt x="972923" y="1645729"/>
                  </a:lnTo>
                  <a:lnTo>
                    <a:pt x="1019180" y="1636266"/>
                  </a:lnTo>
                  <a:lnTo>
                    <a:pt x="1064463" y="1624273"/>
                  </a:lnTo>
                  <a:lnTo>
                    <a:pt x="1108693" y="1609828"/>
                  </a:lnTo>
                  <a:lnTo>
                    <a:pt x="1151793" y="1593009"/>
                  </a:lnTo>
                  <a:lnTo>
                    <a:pt x="1193686" y="1573893"/>
                  </a:lnTo>
                  <a:lnTo>
                    <a:pt x="1234293" y="1552559"/>
                  </a:lnTo>
                  <a:lnTo>
                    <a:pt x="1273537" y="1529084"/>
                  </a:lnTo>
                  <a:lnTo>
                    <a:pt x="1311339" y="1503545"/>
                  </a:lnTo>
                  <a:lnTo>
                    <a:pt x="1347623" y="1476021"/>
                  </a:lnTo>
                  <a:lnTo>
                    <a:pt x="1382310" y="1446590"/>
                  </a:lnTo>
                  <a:lnTo>
                    <a:pt x="1415322" y="1415329"/>
                  </a:lnTo>
                  <a:lnTo>
                    <a:pt x="1446583" y="1382315"/>
                  </a:lnTo>
                  <a:lnTo>
                    <a:pt x="1476014" y="1347628"/>
                  </a:lnTo>
                  <a:lnTo>
                    <a:pt x="1503537" y="1311343"/>
                  </a:lnTo>
                  <a:lnTo>
                    <a:pt x="1529075" y="1273540"/>
                  </a:lnTo>
                  <a:lnTo>
                    <a:pt x="1552549" y="1234296"/>
                  </a:lnTo>
                  <a:lnTo>
                    <a:pt x="1573883" y="1193688"/>
                  </a:lnTo>
                  <a:lnTo>
                    <a:pt x="1592998" y="1151795"/>
                  </a:lnTo>
                  <a:lnTo>
                    <a:pt x="1609816" y="1108695"/>
                  </a:lnTo>
                  <a:lnTo>
                    <a:pt x="1624261" y="1064464"/>
                  </a:lnTo>
                  <a:lnTo>
                    <a:pt x="1636254" y="1019181"/>
                  </a:lnTo>
                  <a:lnTo>
                    <a:pt x="1645716" y="972923"/>
                  </a:lnTo>
                  <a:lnTo>
                    <a:pt x="1652572" y="925769"/>
                  </a:lnTo>
                  <a:lnTo>
                    <a:pt x="1656742" y="877795"/>
                  </a:lnTo>
                  <a:lnTo>
                    <a:pt x="1658150" y="829081"/>
                  </a:lnTo>
                  <a:lnTo>
                    <a:pt x="1656742" y="780365"/>
                  </a:lnTo>
                  <a:lnTo>
                    <a:pt x="1652572" y="732391"/>
                  </a:lnTo>
                  <a:lnTo>
                    <a:pt x="1645716" y="685236"/>
                  </a:lnTo>
                  <a:lnTo>
                    <a:pt x="1636254" y="638977"/>
                  </a:lnTo>
                  <a:lnTo>
                    <a:pt x="1624261" y="593693"/>
                  </a:lnTo>
                  <a:lnTo>
                    <a:pt x="1609816" y="549462"/>
                  </a:lnTo>
                  <a:lnTo>
                    <a:pt x="1592998" y="506361"/>
                  </a:lnTo>
                  <a:lnTo>
                    <a:pt x="1573883" y="464468"/>
                  </a:lnTo>
                  <a:lnTo>
                    <a:pt x="1552549" y="423860"/>
                  </a:lnTo>
                  <a:lnTo>
                    <a:pt x="1529075" y="384616"/>
                  </a:lnTo>
                  <a:lnTo>
                    <a:pt x="1503537" y="346813"/>
                  </a:lnTo>
                  <a:lnTo>
                    <a:pt x="1476014" y="310529"/>
                  </a:lnTo>
                  <a:lnTo>
                    <a:pt x="1446583" y="275841"/>
                  </a:lnTo>
                  <a:lnTo>
                    <a:pt x="1415322" y="242828"/>
                  </a:lnTo>
                  <a:lnTo>
                    <a:pt x="1382310" y="211567"/>
                  </a:lnTo>
                  <a:lnTo>
                    <a:pt x="1347623" y="182136"/>
                  </a:lnTo>
                  <a:lnTo>
                    <a:pt x="1311339" y="154613"/>
                  </a:lnTo>
                  <a:lnTo>
                    <a:pt x="1273537" y="129075"/>
                  </a:lnTo>
                  <a:lnTo>
                    <a:pt x="1234293" y="105600"/>
                  </a:lnTo>
                  <a:lnTo>
                    <a:pt x="1193686" y="84267"/>
                  </a:lnTo>
                  <a:lnTo>
                    <a:pt x="1151793" y="65151"/>
                  </a:lnTo>
                  <a:lnTo>
                    <a:pt x="1108693" y="48333"/>
                  </a:lnTo>
                  <a:lnTo>
                    <a:pt x="1064463" y="33888"/>
                  </a:lnTo>
                  <a:lnTo>
                    <a:pt x="1019180" y="21896"/>
                  </a:lnTo>
                  <a:lnTo>
                    <a:pt x="972923" y="12433"/>
                  </a:lnTo>
                  <a:lnTo>
                    <a:pt x="925769" y="5577"/>
                  </a:lnTo>
                  <a:lnTo>
                    <a:pt x="877795" y="1407"/>
                  </a:lnTo>
                  <a:lnTo>
                    <a:pt x="829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3648835" y="6555105"/>
              <a:ext cx="875133" cy="136535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3768303" y="7440119"/>
              <a:ext cx="623570" cy="480695"/>
            </a:xfrm>
            <a:custGeom>
              <a:avLst/>
              <a:gdLst/>
              <a:ahLst/>
              <a:cxnLst/>
              <a:rect l="l" t="t" r="r" b="b"/>
              <a:pathLst>
                <a:path w="623570" h="480695">
                  <a:moveTo>
                    <a:pt x="428815" y="0"/>
                  </a:moveTo>
                  <a:lnTo>
                    <a:pt x="194513" y="0"/>
                  </a:lnTo>
                  <a:lnTo>
                    <a:pt x="193027" y="1397"/>
                  </a:lnTo>
                  <a:lnTo>
                    <a:pt x="193226" y="40075"/>
                  </a:lnTo>
                  <a:lnTo>
                    <a:pt x="192652" y="102385"/>
                  </a:lnTo>
                  <a:lnTo>
                    <a:pt x="190259" y="170532"/>
                  </a:lnTo>
                  <a:lnTo>
                    <a:pt x="184975" y="224878"/>
                  </a:lnTo>
                  <a:lnTo>
                    <a:pt x="165005" y="260786"/>
                  </a:lnTo>
                  <a:lnTo>
                    <a:pt x="0" y="314604"/>
                  </a:lnTo>
                  <a:lnTo>
                    <a:pt x="39094" y="356670"/>
                  </a:lnTo>
                  <a:lnTo>
                    <a:pt x="80299" y="393134"/>
                  </a:lnTo>
                  <a:lnTo>
                    <a:pt x="123433" y="423678"/>
                  </a:lnTo>
                  <a:lnTo>
                    <a:pt x="168316" y="447987"/>
                  </a:lnTo>
                  <a:lnTo>
                    <a:pt x="214770" y="465742"/>
                  </a:lnTo>
                  <a:lnTo>
                    <a:pt x="262615" y="476627"/>
                  </a:lnTo>
                  <a:lnTo>
                    <a:pt x="311670" y="480326"/>
                  </a:lnTo>
                  <a:lnTo>
                    <a:pt x="360721" y="476627"/>
                  </a:lnTo>
                  <a:lnTo>
                    <a:pt x="408562" y="465742"/>
                  </a:lnTo>
                  <a:lnTo>
                    <a:pt x="455014" y="447987"/>
                  </a:lnTo>
                  <a:lnTo>
                    <a:pt x="499896" y="423678"/>
                  </a:lnTo>
                  <a:lnTo>
                    <a:pt x="543029" y="393134"/>
                  </a:lnTo>
                  <a:lnTo>
                    <a:pt x="584233" y="356670"/>
                  </a:lnTo>
                  <a:lnTo>
                    <a:pt x="623328" y="314604"/>
                  </a:lnTo>
                  <a:lnTo>
                    <a:pt x="470827" y="267055"/>
                  </a:lnTo>
                  <a:lnTo>
                    <a:pt x="458293" y="260792"/>
                  </a:lnTo>
                  <a:lnTo>
                    <a:pt x="438353" y="224878"/>
                  </a:lnTo>
                  <a:lnTo>
                    <a:pt x="433165" y="169284"/>
                  </a:lnTo>
                  <a:lnTo>
                    <a:pt x="430772" y="101219"/>
                  </a:lnTo>
                  <a:lnTo>
                    <a:pt x="430153" y="39573"/>
                  </a:lnTo>
                  <a:lnTo>
                    <a:pt x="430301" y="1397"/>
                  </a:lnTo>
                  <a:lnTo>
                    <a:pt x="428815" y="0"/>
                  </a:lnTo>
                  <a:close/>
                </a:path>
              </a:pathLst>
            </a:custGeom>
            <a:solidFill>
              <a:srgbClr val="DFAE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4348386" y="7079343"/>
              <a:ext cx="147122" cy="20693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3960750" y="7452635"/>
              <a:ext cx="238556" cy="13041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3664426" y="7079343"/>
              <a:ext cx="147135" cy="20693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3725581" y="6748946"/>
              <a:ext cx="709295" cy="806450"/>
            </a:xfrm>
            <a:custGeom>
              <a:avLst/>
              <a:gdLst/>
              <a:ahLst/>
              <a:cxnLst/>
              <a:rect l="l" t="t" r="r" b="b"/>
              <a:pathLst>
                <a:path w="709295" h="806450">
                  <a:moveTo>
                    <a:pt x="354392" y="0"/>
                  </a:moveTo>
                  <a:lnTo>
                    <a:pt x="283812" y="875"/>
                  </a:lnTo>
                  <a:lnTo>
                    <a:pt x="223163" y="8868"/>
                  </a:lnTo>
                  <a:lnTo>
                    <a:pt x="171705" y="23110"/>
                  </a:lnTo>
                  <a:lnTo>
                    <a:pt x="128700" y="42733"/>
                  </a:lnTo>
                  <a:lnTo>
                    <a:pt x="93408" y="66870"/>
                  </a:lnTo>
                  <a:lnTo>
                    <a:pt x="65089" y="94652"/>
                  </a:lnTo>
                  <a:lnTo>
                    <a:pt x="26413" y="157682"/>
                  </a:lnTo>
                  <a:lnTo>
                    <a:pt x="6758" y="224881"/>
                  </a:lnTo>
                  <a:lnTo>
                    <a:pt x="208" y="289307"/>
                  </a:lnTo>
                  <a:lnTo>
                    <a:pt x="0" y="318310"/>
                  </a:lnTo>
                  <a:lnTo>
                    <a:pt x="849" y="344017"/>
                  </a:lnTo>
                  <a:lnTo>
                    <a:pt x="6147" y="395956"/>
                  </a:lnTo>
                  <a:lnTo>
                    <a:pt x="16083" y="452081"/>
                  </a:lnTo>
                  <a:lnTo>
                    <a:pt x="28623" y="507807"/>
                  </a:lnTo>
                  <a:lnTo>
                    <a:pt x="41732" y="558552"/>
                  </a:lnTo>
                  <a:lnTo>
                    <a:pt x="53376" y="599732"/>
                  </a:lnTo>
                  <a:lnTo>
                    <a:pt x="74001" y="647379"/>
                  </a:lnTo>
                  <a:lnTo>
                    <a:pt x="106361" y="688187"/>
                  </a:lnTo>
                  <a:lnTo>
                    <a:pt x="162171" y="739580"/>
                  </a:lnTo>
                  <a:lnTo>
                    <a:pt x="206611" y="769005"/>
                  </a:lnTo>
                  <a:lnTo>
                    <a:pt x="262934" y="787526"/>
                  </a:lnTo>
                  <a:lnTo>
                    <a:pt x="354392" y="806208"/>
                  </a:lnTo>
                  <a:lnTo>
                    <a:pt x="380162" y="800155"/>
                  </a:lnTo>
                  <a:lnTo>
                    <a:pt x="443782" y="780230"/>
                  </a:lnTo>
                  <a:lnTo>
                    <a:pt x="524711" y="743790"/>
                  </a:lnTo>
                  <a:lnTo>
                    <a:pt x="602410" y="688187"/>
                  </a:lnTo>
                  <a:lnTo>
                    <a:pt x="634769" y="647379"/>
                  </a:lnTo>
                  <a:lnTo>
                    <a:pt x="655394" y="599732"/>
                  </a:lnTo>
                  <a:lnTo>
                    <a:pt x="667038" y="558552"/>
                  </a:lnTo>
                  <a:lnTo>
                    <a:pt x="680147" y="507807"/>
                  </a:lnTo>
                  <a:lnTo>
                    <a:pt x="692687" y="452081"/>
                  </a:lnTo>
                  <a:lnTo>
                    <a:pt x="702623" y="395956"/>
                  </a:lnTo>
                  <a:lnTo>
                    <a:pt x="707921" y="344017"/>
                  </a:lnTo>
                  <a:lnTo>
                    <a:pt x="708771" y="318310"/>
                  </a:lnTo>
                  <a:lnTo>
                    <a:pt x="708562" y="289307"/>
                  </a:lnTo>
                  <a:lnTo>
                    <a:pt x="702013" y="224881"/>
                  </a:lnTo>
                  <a:lnTo>
                    <a:pt x="682359" y="157682"/>
                  </a:lnTo>
                  <a:lnTo>
                    <a:pt x="643684" y="94652"/>
                  </a:lnTo>
                  <a:lnTo>
                    <a:pt x="615366" y="66870"/>
                  </a:lnTo>
                  <a:lnTo>
                    <a:pt x="580075" y="42733"/>
                  </a:lnTo>
                  <a:lnTo>
                    <a:pt x="537071" y="23110"/>
                  </a:lnTo>
                  <a:lnTo>
                    <a:pt x="485616" y="8868"/>
                  </a:lnTo>
                  <a:lnTo>
                    <a:pt x="424969" y="875"/>
                  </a:lnTo>
                  <a:lnTo>
                    <a:pt x="354392" y="0"/>
                  </a:lnTo>
                  <a:close/>
                </a:path>
              </a:pathLst>
            </a:custGeom>
            <a:solidFill>
              <a:srgbClr val="DFAE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3843032" y="7090002"/>
              <a:ext cx="55880" cy="29209"/>
            </a:xfrm>
            <a:custGeom>
              <a:avLst/>
              <a:gdLst/>
              <a:ahLst/>
              <a:cxnLst/>
              <a:rect l="l" t="t" r="r" b="b"/>
              <a:pathLst>
                <a:path w="55879" h="29209">
                  <a:moveTo>
                    <a:pt x="0" y="0"/>
                  </a:moveTo>
                  <a:lnTo>
                    <a:pt x="21399" y="29006"/>
                  </a:lnTo>
                  <a:lnTo>
                    <a:pt x="55333" y="15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20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4218658" y="7067016"/>
              <a:ext cx="112234" cy="10847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3863219" y="7067016"/>
              <a:ext cx="92075" cy="108585"/>
            </a:xfrm>
            <a:custGeom>
              <a:avLst/>
              <a:gdLst/>
              <a:ahLst/>
              <a:cxnLst/>
              <a:rect l="l" t="t" r="r" b="b"/>
              <a:pathLst>
                <a:path w="92075" h="108584">
                  <a:moveTo>
                    <a:pt x="46024" y="0"/>
                  </a:moveTo>
                  <a:lnTo>
                    <a:pt x="28112" y="4262"/>
                  </a:lnTo>
                  <a:lnTo>
                    <a:pt x="13482" y="15886"/>
                  </a:lnTo>
                  <a:lnTo>
                    <a:pt x="3617" y="33127"/>
                  </a:lnTo>
                  <a:lnTo>
                    <a:pt x="0" y="54241"/>
                  </a:lnTo>
                  <a:lnTo>
                    <a:pt x="3617" y="75348"/>
                  </a:lnTo>
                  <a:lnTo>
                    <a:pt x="13482" y="92586"/>
                  </a:lnTo>
                  <a:lnTo>
                    <a:pt x="28112" y="104208"/>
                  </a:lnTo>
                  <a:lnTo>
                    <a:pt x="46024" y="108470"/>
                  </a:lnTo>
                  <a:lnTo>
                    <a:pt x="63944" y="104208"/>
                  </a:lnTo>
                  <a:lnTo>
                    <a:pt x="78578" y="92586"/>
                  </a:lnTo>
                  <a:lnTo>
                    <a:pt x="88444" y="75348"/>
                  </a:lnTo>
                  <a:lnTo>
                    <a:pt x="92062" y="54241"/>
                  </a:lnTo>
                  <a:lnTo>
                    <a:pt x="88444" y="33127"/>
                  </a:lnTo>
                  <a:lnTo>
                    <a:pt x="78578" y="15886"/>
                  </a:lnTo>
                  <a:lnTo>
                    <a:pt x="63944" y="4262"/>
                  </a:lnTo>
                  <a:lnTo>
                    <a:pt x="46024" y="0"/>
                  </a:lnTo>
                  <a:close/>
                </a:path>
              </a:pathLst>
            </a:custGeom>
            <a:solidFill>
              <a:srgbClr val="3020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3954042" y="7343688"/>
              <a:ext cx="251853" cy="8134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3954042" y="7343688"/>
              <a:ext cx="252095" cy="81915"/>
            </a:xfrm>
            <a:custGeom>
              <a:avLst/>
              <a:gdLst/>
              <a:ahLst/>
              <a:cxnLst/>
              <a:rect l="l" t="t" r="r" b="b"/>
              <a:pathLst>
                <a:path w="252095" h="81915">
                  <a:moveTo>
                    <a:pt x="251853" y="0"/>
                  </a:moveTo>
                  <a:lnTo>
                    <a:pt x="230898" y="32930"/>
                  </a:lnTo>
                  <a:lnTo>
                    <a:pt x="201766" y="58645"/>
                  </a:lnTo>
                  <a:lnTo>
                    <a:pt x="166198" y="75373"/>
                  </a:lnTo>
                  <a:lnTo>
                    <a:pt x="125933" y="81343"/>
                  </a:lnTo>
                  <a:lnTo>
                    <a:pt x="85660" y="75373"/>
                  </a:lnTo>
                  <a:lnTo>
                    <a:pt x="50088" y="58645"/>
                  </a:lnTo>
                  <a:lnTo>
                    <a:pt x="20955" y="32930"/>
                  </a:lnTo>
                  <a:lnTo>
                    <a:pt x="0" y="0"/>
                  </a:lnTo>
                  <a:lnTo>
                    <a:pt x="251853" y="0"/>
                  </a:lnTo>
                </a:path>
              </a:pathLst>
            </a:custGeom>
            <a:ln w="21932">
              <a:solidFill>
                <a:srgbClr val="D26C2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264682" y="7200244"/>
              <a:ext cx="102438" cy="10245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3811996" y="7200244"/>
              <a:ext cx="102438" cy="10245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3705772" y="6661993"/>
              <a:ext cx="745490" cy="415290"/>
            </a:xfrm>
            <a:custGeom>
              <a:avLst/>
              <a:gdLst/>
              <a:ahLst/>
              <a:cxnLst/>
              <a:rect l="l" t="t" r="r" b="b"/>
              <a:pathLst>
                <a:path w="745489" h="415290">
                  <a:moveTo>
                    <a:pt x="372452" y="0"/>
                  </a:moveTo>
                  <a:lnTo>
                    <a:pt x="325735" y="2805"/>
                  </a:lnTo>
                  <a:lnTo>
                    <a:pt x="280748" y="10998"/>
                  </a:lnTo>
                  <a:lnTo>
                    <a:pt x="237842" y="24239"/>
                  </a:lnTo>
                  <a:lnTo>
                    <a:pt x="197365" y="42192"/>
                  </a:lnTo>
                  <a:lnTo>
                    <a:pt x="159667" y="64518"/>
                  </a:lnTo>
                  <a:lnTo>
                    <a:pt x="125096" y="90882"/>
                  </a:lnTo>
                  <a:lnTo>
                    <a:pt x="94002" y="120944"/>
                  </a:lnTo>
                  <a:lnTo>
                    <a:pt x="66734" y="154367"/>
                  </a:lnTo>
                  <a:lnTo>
                    <a:pt x="43640" y="190815"/>
                  </a:lnTo>
                  <a:lnTo>
                    <a:pt x="25071" y="229949"/>
                  </a:lnTo>
                  <a:lnTo>
                    <a:pt x="11375" y="271432"/>
                  </a:lnTo>
                  <a:lnTo>
                    <a:pt x="2902" y="314927"/>
                  </a:lnTo>
                  <a:lnTo>
                    <a:pt x="0" y="360095"/>
                  </a:lnTo>
                  <a:lnTo>
                    <a:pt x="1903" y="378070"/>
                  </a:lnTo>
                  <a:lnTo>
                    <a:pt x="6148" y="396644"/>
                  </a:lnTo>
                  <a:lnTo>
                    <a:pt x="10538" y="410653"/>
                  </a:lnTo>
                  <a:lnTo>
                    <a:pt x="12877" y="414934"/>
                  </a:lnTo>
                  <a:lnTo>
                    <a:pt x="31644" y="363236"/>
                  </a:lnTo>
                  <a:lnTo>
                    <a:pt x="58347" y="320338"/>
                  </a:lnTo>
                  <a:lnTo>
                    <a:pt x="91442" y="285448"/>
                  </a:lnTo>
                  <a:lnTo>
                    <a:pt x="129384" y="257777"/>
                  </a:lnTo>
                  <a:lnTo>
                    <a:pt x="170629" y="236532"/>
                  </a:lnTo>
                  <a:lnTo>
                    <a:pt x="213632" y="220924"/>
                  </a:lnTo>
                  <a:lnTo>
                    <a:pt x="256849" y="210161"/>
                  </a:lnTo>
                  <a:lnTo>
                    <a:pt x="298735" y="203452"/>
                  </a:lnTo>
                  <a:lnTo>
                    <a:pt x="337747" y="200007"/>
                  </a:lnTo>
                  <a:lnTo>
                    <a:pt x="372338" y="199034"/>
                  </a:lnTo>
                  <a:lnTo>
                    <a:pt x="406989" y="200308"/>
                  </a:lnTo>
                  <a:lnTo>
                    <a:pt x="446152" y="204522"/>
                  </a:lnTo>
                  <a:lnTo>
                    <a:pt x="488243" y="212268"/>
                  </a:lnTo>
                  <a:lnTo>
                    <a:pt x="531678" y="224135"/>
                  </a:lnTo>
                  <a:lnTo>
                    <a:pt x="574873" y="240714"/>
                  </a:lnTo>
                  <a:lnTo>
                    <a:pt x="616244" y="262594"/>
                  </a:lnTo>
                  <a:lnTo>
                    <a:pt x="654208" y="290366"/>
                  </a:lnTo>
                  <a:lnTo>
                    <a:pt x="687179" y="324620"/>
                  </a:lnTo>
                  <a:lnTo>
                    <a:pt x="713575" y="365946"/>
                  </a:lnTo>
                  <a:lnTo>
                    <a:pt x="731812" y="414934"/>
                  </a:lnTo>
                  <a:lnTo>
                    <a:pt x="734197" y="410673"/>
                  </a:lnTo>
                  <a:lnTo>
                    <a:pt x="738665" y="396668"/>
                  </a:lnTo>
                  <a:lnTo>
                    <a:pt x="742983" y="378086"/>
                  </a:lnTo>
                  <a:lnTo>
                    <a:pt x="744918" y="360095"/>
                  </a:lnTo>
                  <a:lnTo>
                    <a:pt x="742016" y="314927"/>
                  </a:lnTo>
                  <a:lnTo>
                    <a:pt x="733542" y="271432"/>
                  </a:lnTo>
                  <a:lnTo>
                    <a:pt x="719846" y="229949"/>
                  </a:lnTo>
                  <a:lnTo>
                    <a:pt x="701277" y="190815"/>
                  </a:lnTo>
                  <a:lnTo>
                    <a:pt x="678183" y="154367"/>
                  </a:lnTo>
                  <a:lnTo>
                    <a:pt x="650914" y="120944"/>
                  </a:lnTo>
                  <a:lnTo>
                    <a:pt x="619820" y="90882"/>
                  </a:lnTo>
                  <a:lnTo>
                    <a:pt x="585248" y="64518"/>
                  </a:lnTo>
                  <a:lnTo>
                    <a:pt x="547548" y="42192"/>
                  </a:lnTo>
                  <a:lnTo>
                    <a:pt x="507070" y="24239"/>
                  </a:lnTo>
                  <a:lnTo>
                    <a:pt x="464161" y="10998"/>
                  </a:lnTo>
                  <a:lnTo>
                    <a:pt x="419173" y="2805"/>
                  </a:lnTo>
                  <a:lnTo>
                    <a:pt x="372452" y="0"/>
                  </a:lnTo>
                  <a:close/>
                </a:path>
              </a:pathLst>
            </a:custGeom>
            <a:solidFill>
              <a:srgbClr val="F9EE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3563193" y="7664536"/>
              <a:ext cx="1034415" cy="365760"/>
            </a:xfrm>
            <a:custGeom>
              <a:avLst/>
              <a:gdLst/>
              <a:ahLst/>
              <a:cxnLst/>
              <a:rect l="l" t="t" r="r" b="b"/>
              <a:pathLst>
                <a:path w="1034414" h="365759">
                  <a:moveTo>
                    <a:pt x="390170" y="0"/>
                  </a:moveTo>
                  <a:lnTo>
                    <a:pt x="370106" y="36372"/>
                  </a:lnTo>
                  <a:lnTo>
                    <a:pt x="96229" y="124142"/>
                  </a:lnTo>
                  <a:lnTo>
                    <a:pt x="75538" y="131576"/>
                  </a:lnTo>
                  <a:lnTo>
                    <a:pt x="55611" y="140782"/>
                  </a:lnTo>
                  <a:lnTo>
                    <a:pt x="36632" y="151774"/>
                  </a:lnTo>
                  <a:lnTo>
                    <a:pt x="18784" y="164566"/>
                  </a:lnTo>
                  <a:lnTo>
                    <a:pt x="0" y="184421"/>
                  </a:lnTo>
                  <a:lnTo>
                    <a:pt x="34510" y="210599"/>
                  </a:lnTo>
                  <a:lnTo>
                    <a:pt x="72314" y="236137"/>
                  </a:lnTo>
                  <a:lnTo>
                    <a:pt x="111559" y="259612"/>
                  </a:lnTo>
                  <a:lnTo>
                    <a:pt x="152167" y="280947"/>
                  </a:lnTo>
                  <a:lnTo>
                    <a:pt x="194061" y="300062"/>
                  </a:lnTo>
                  <a:lnTo>
                    <a:pt x="237162" y="316881"/>
                  </a:lnTo>
                  <a:lnTo>
                    <a:pt x="281394" y="331326"/>
                  </a:lnTo>
                  <a:lnTo>
                    <a:pt x="326678" y="343319"/>
                  </a:lnTo>
                  <a:lnTo>
                    <a:pt x="372937" y="352782"/>
                  </a:lnTo>
                  <a:lnTo>
                    <a:pt x="420092" y="359638"/>
                  </a:lnTo>
                  <a:lnTo>
                    <a:pt x="468067" y="363808"/>
                  </a:lnTo>
                  <a:lnTo>
                    <a:pt x="516783" y="365216"/>
                  </a:lnTo>
                  <a:lnTo>
                    <a:pt x="565497" y="363808"/>
                  </a:lnTo>
                  <a:lnTo>
                    <a:pt x="613470" y="359638"/>
                  </a:lnTo>
                  <a:lnTo>
                    <a:pt x="660624" y="352782"/>
                  </a:lnTo>
                  <a:lnTo>
                    <a:pt x="706882" y="343319"/>
                  </a:lnTo>
                  <a:lnTo>
                    <a:pt x="752164" y="331326"/>
                  </a:lnTo>
                  <a:lnTo>
                    <a:pt x="796395" y="316881"/>
                  </a:lnTo>
                  <a:lnTo>
                    <a:pt x="839495" y="300062"/>
                  </a:lnTo>
                  <a:lnTo>
                    <a:pt x="881388" y="280947"/>
                  </a:lnTo>
                  <a:lnTo>
                    <a:pt x="921995" y="259612"/>
                  </a:lnTo>
                  <a:lnTo>
                    <a:pt x="961238" y="236137"/>
                  </a:lnTo>
                  <a:lnTo>
                    <a:pt x="999041" y="210599"/>
                  </a:lnTo>
                  <a:lnTo>
                    <a:pt x="1033832" y="184207"/>
                  </a:lnTo>
                  <a:lnTo>
                    <a:pt x="1005650" y="157581"/>
                  </a:lnTo>
                  <a:lnTo>
                    <a:pt x="955914" y="130626"/>
                  </a:lnTo>
                  <a:lnTo>
                    <a:pt x="675946" y="42633"/>
                  </a:lnTo>
                  <a:lnTo>
                    <a:pt x="663399" y="36367"/>
                  </a:lnTo>
                  <a:lnTo>
                    <a:pt x="653837" y="26655"/>
                  </a:lnTo>
                  <a:lnTo>
                    <a:pt x="647209" y="14389"/>
                  </a:lnTo>
                  <a:lnTo>
                    <a:pt x="643883" y="2032"/>
                  </a:lnTo>
                  <a:lnTo>
                    <a:pt x="516776" y="2032"/>
                  </a:lnTo>
                  <a:lnTo>
                    <a:pt x="452668" y="1506"/>
                  </a:lnTo>
                  <a:lnTo>
                    <a:pt x="390170" y="0"/>
                  </a:lnTo>
                  <a:close/>
                </a:path>
                <a:path w="1034414" h="365759">
                  <a:moveTo>
                    <a:pt x="643395" y="0"/>
                  </a:moveTo>
                  <a:lnTo>
                    <a:pt x="580886" y="1506"/>
                  </a:lnTo>
                  <a:lnTo>
                    <a:pt x="516776" y="2032"/>
                  </a:lnTo>
                  <a:lnTo>
                    <a:pt x="643883" y="2032"/>
                  </a:lnTo>
                  <a:lnTo>
                    <a:pt x="643459" y="457"/>
                  </a:lnTo>
                  <a:lnTo>
                    <a:pt x="643395" y="0"/>
                  </a:lnTo>
                  <a:close/>
                </a:path>
              </a:pathLst>
            </a:custGeom>
            <a:solidFill>
              <a:srgbClr val="BBBC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4068596" y="7642746"/>
              <a:ext cx="22860" cy="387350"/>
            </a:xfrm>
            <a:custGeom>
              <a:avLst/>
              <a:gdLst/>
              <a:ahLst/>
              <a:cxnLst/>
              <a:rect l="l" t="t" r="r" b="b"/>
              <a:pathLst>
                <a:path w="22860" h="387350">
                  <a:moveTo>
                    <a:pt x="0" y="387350"/>
                  </a:moveTo>
                  <a:lnTo>
                    <a:pt x="22756" y="387350"/>
                  </a:lnTo>
                  <a:lnTo>
                    <a:pt x="22756" y="0"/>
                  </a:lnTo>
                  <a:lnTo>
                    <a:pt x="0" y="0"/>
                  </a:lnTo>
                  <a:lnTo>
                    <a:pt x="0" y="387350"/>
                  </a:lnTo>
                  <a:close/>
                </a:path>
              </a:pathLst>
            </a:custGeom>
            <a:solidFill>
              <a:srgbClr val="F9EE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3953355" y="7637665"/>
              <a:ext cx="253365" cy="29209"/>
            </a:xfrm>
            <a:custGeom>
              <a:avLst/>
              <a:gdLst/>
              <a:ahLst/>
              <a:cxnLst/>
              <a:rect l="l" t="t" r="r" b="b"/>
              <a:pathLst>
                <a:path w="253364" h="29209">
                  <a:moveTo>
                    <a:pt x="250113" y="0"/>
                  </a:moveTo>
                  <a:lnTo>
                    <a:pt x="219616" y="2154"/>
                  </a:lnTo>
                  <a:lnTo>
                    <a:pt x="188871" y="3749"/>
                  </a:lnTo>
                  <a:lnTo>
                    <a:pt x="157873" y="4739"/>
                  </a:lnTo>
                  <a:lnTo>
                    <a:pt x="126619" y="5079"/>
                  </a:lnTo>
                  <a:lnTo>
                    <a:pt x="95394" y="4740"/>
                  </a:lnTo>
                  <a:lnTo>
                    <a:pt x="64430" y="3751"/>
                  </a:lnTo>
                  <a:lnTo>
                    <a:pt x="33718" y="2159"/>
                  </a:lnTo>
                  <a:lnTo>
                    <a:pt x="3251" y="12"/>
                  </a:lnTo>
                  <a:lnTo>
                    <a:pt x="1758" y="14466"/>
                  </a:lnTo>
                  <a:lnTo>
                    <a:pt x="0" y="26873"/>
                  </a:lnTo>
                  <a:lnTo>
                    <a:pt x="31046" y="27737"/>
                  </a:lnTo>
                  <a:lnTo>
                    <a:pt x="94372" y="28769"/>
                  </a:lnTo>
                  <a:lnTo>
                    <a:pt x="126619" y="28905"/>
                  </a:lnTo>
                  <a:lnTo>
                    <a:pt x="158858" y="28769"/>
                  </a:lnTo>
                  <a:lnTo>
                    <a:pt x="190719" y="28374"/>
                  </a:lnTo>
                  <a:lnTo>
                    <a:pt x="253238" y="26873"/>
                  </a:lnTo>
                  <a:lnTo>
                    <a:pt x="252358" y="20866"/>
                  </a:lnTo>
                  <a:lnTo>
                    <a:pt x="250113" y="0"/>
                  </a:lnTo>
                  <a:close/>
                </a:path>
              </a:pathLst>
            </a:custGeom>
            <a:solidFill>
              <a:srgbClr val="F9EE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4082091" y="7170612"/>
              <a:ext cx="343535" cy="772160"/>
            </a:xfrm>
            <a:custGeom>
              <a:avLst/>
              <a:gdLst/>
              <a:ahLst/>
              <a:cxnLst/>
              <a:rect l="l" t="t" r="r" b="b"/>
              <a:pathLst>
                <a:path w="343535" h="772159">
                  <a:moveTo>
                    <a:pt x="329285" y="0"/>
                  </a:moveTo>
                  <a:lnTo>
                    <a:pt x="338037" y="46952"/>
                  </a:lnTo>
                  <a:lnTo>
                    <a:pt x="342631" y="94442"/>
                  </a:lnTo>
                  <a:lnTo>
                    <a:pt x="343155" y="142153"/>
                  </a:lnTo>
                  <a:lnTo>
                    <a:pt x="339701" y="189767"/>
                  </a:lnTo>
                  <a:lnTo>
                    <a:pt x="332357" y="236966"/>
                  </a:lnTo>
                  <a:lnTo>
                    <a:pt x="321214" y="283433"/>
                  </a:lnTo>
                  <a:lnTo>
                    <a:pt x="306362" y="328851"/>
                  </a:lnTo>
                  <a:lnTo>
                    <a:pt x="287890" y="372902"/>
                  </a:lnTo>
                  <a:lnTo>
                    <a:pt x="265888" y="415267"/>
                  </a:lnTo>
                  <a:lnTo>
                    <a:pt x="240446" y="455631"/>
                  </a:lnTo>
                  <a:lnTo>
                    <a:pt x="211655" y="493675"/>
                  </a:lnTo>
                  <a:lnTo>
                    <a:pt x="179603" y="529082"/>
                  </a:lnTo>
                  <a:lnTo>
                    <a:pt x="125093" y="580380"/>
                  </a:lnTo>
                  <a:lnTo>
                    <a:pt x="98284" y="606398"/>
                  </a:lnTo>
                  <a:lnTo>
                    <a:pt x="73431" y="634212"/>
                  </a:lnTo>
                  <a:lnTo>
                    <a:pt x="47689" y="665157"/>
                  </a:lnTo>
                  <a:lnTo>
                    <a:pt x="22137" y="699103"/>
                  </a:lnTo>
                  <a:lnTo>
                    <a:pt x="3874" y="735010"/>
                  </a:lnTo>
                  <a:lnTo>
                    <a:pt x="0" y="771842"/>
                  </a:lnTo>
                </a:path>
              </a:pathLst>
            </a:custGeom>
            <a:ln w="113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3732790" y="7170612"/>
              <a:ext cx="343535" cy="772160"/>
            </a:xfrm>
            <a:custGeom>
              <a:avLst/>
              <a:gdLst/>
              <a:ahLst/>
              <a:cxnLst/>
              <a:rect l="l" t="t" r="r" b="b"/>
              <a:pathLst>
                <a:path w="343535" h="772159">
                  <a:moveTo>
                    <a:pt x="13870" y="0"/>
                  </a:moveTo>
                  <a:lnTo>
                    <a:pt x="5118" y="46952"/>
                  </a:lnTo>
                  <a:lnTo>
                    <a:pt x="524" y="94442"/>
                  </a:lnTo>
                  <a:lnTo>
                    <a:pt x="0" y="142153"/>
                  </a:lnTo>
                  <a:lnTo>
                    <a:pt x="3454" y="189767"/>
                  </a:lnTo>
                  <a:lnTo>
                    <a:pt x="10797" y="236966"/>
                  </a:lnTo>
                  <a:lnTo>
                    <a:pt x="21939" y="283433"/>
                  </a:lnTo>
                  <a:lnTo>
                    <a:pt x="36791" y="328851"/>
                  </a:lnTo>
                  <a:lnTo>
                    <a:pt x="55262" y="372902"/>
                  </a:lnTo>
                  <a:lnTo>
                    <a:pt x="77262" y="415267"/>
                  </a:lnTo>
                  <a:lnTo>
                    <a:pt x="102702" y="455631"/>
                  </a:lnTo>
                  <a:lnTo>
                    <a:pt x="131491" y="493675"/>
                  </a:lnTo>
                  <a:lnTo>
                    <a:pt x="163540" y="529082"/>
                  </a:lnTo>
                  <a:lnTo>
                    <a:pt x="218056" y="580380"/>
                  </a:lnTo>
                  <a:lnTo>
                    <a:pt x="244869" y="606398"/>
                  </a:lnTo>
                  <a:lnTo>
                    <a:pt x="269724" y="634212"/>
                  </a:lnTo>
                  <a:lnTo>
                    <a:pt x="295466" y="665157"/>
                  </a:lnTo>
                  <a:lnTo>
                    <a:pt x="321016" y="699103"/>
                  </a:lnTo>
                  <a:lnTo>
                    <a:pt x="339276" y="735010"/>
                  </a:lnTo>
                  <a:lnTo>
                    <a:pt x="343143" y="771842"/>
                  </a:lnTo>
                </a:path>
              </a:pathLst>
            </a:custGeom>
            <a:ln w="113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4073329" y="7921997"/>
              <a:ext cx="11430" cy="107950"/>
            </a:xfrm>
            <a:custGeom>
              <a:avLst/>
              <a:gdLst/>
              <a:ahLst/>
              <a:cxnLst/>
              <a:rect l="l" t="t" r="r" b="b"/>
              <a:pathLst>
                <a:path w="11429" h="107950">
                  <a:moveTo>
                    <a:pt x="11379" y="0"/>
                  </a:moveTo>
                  <a:lnTo>
                    <a:pt x="0" y="0"/>
                  </a:lnTo>
                  <a:lnTo>
                    <a:pt x="0" y="107563"/>
                  </a:lnTo>
                  <a:lnTo>
                    <a:pt x="6647" y="107755"/>
                  </a:lnTo>
                  <a:lnTo>
                    <a:pt x="11379" y="107619"/>
                  </a:lnTo>
                  <a:lnTo>
                    <a:pt x="113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3702100" y="7143368"/>
              <a:ext cx="756285" cy="67945"/>
            </a:xfrm>
            <a:custGeom>
              <a:avLst/>
              <a:gdLst/>
              <a:ahLst/>
              <a:cxnLst/>
              <a:rect l="l" t="t" r="r" b="b"/>
              <a:pathLst>
                <a:path w="756285" h="67945">
                  <a:moveTo>
                    <a:pt x="59080" y="33858"/>
                  </a:moveTo>
                  <a:lnTo>
                    <a:pt x="57823" y="20675"/>
                  </a:lnTo>
                  <a:lnTo>
                    <a:pt x="53632" y="9918"/>
                  </a:lnTo>
                  <a:lnTo>
                    <a:pt x="45910" y="2667"/>
                  </a:lnTo>
                  <a:lnTo>
                    <a:pt x="34061" y="0"/>
                  </a:lnTo>
                  <a:lnTo>
                    <a:pt x="20815" y="2667"/>
                  </a:lnTo>
                  <a:lnTo>
                    <a:pt x="9982" y="9918"/>
                  </a:lnTo>
                  <a:lnTo>
                    <a:pt x="2679" y="20675"/>
                  </a:lnTo>
                  <a:lnTo>
                    <a:pt x="0" y="33858"/>
                  </a:lnTo>
                  <a:lnTo>
                    <a:pt x="2679" y="47040"/>
                  </a:lnTo>
                  <a:lnTo>
                    <a:pt x="9982" y="57810"/>
                  </a:lnTo>
                  <a:lnTo>
                    <a:pt x="20815" y="65074"/>
                  </a:lnTo>
                  <a:lnTo>
                    <a:pt x="34061" y="67729"/>
                  </a:lnTo>
                  <a:lnTo>
                    <a:pt x="45910" y="65074"/>
                  </a:lnTo>
                  <a:lnTo>
                    <a:pt x="53632" y="57810"/>
                  </a:lnTo>
                  <a:lnTo>
                    <a:pt x="57823" y="47040"/>
                  </a:lnTo>
                  <a:lnTo>
                    <a:pt x="59080" y="33858"/>
                  </a:lnTo>
                  <a:close/>
                </a:path>
                <a:path w="756285" h="67945">
                  <a:moveTo>
                    <a:pt x="755713" y="33858"/>
                  </a:moveTo>
                  <a:lnTo>
                    <a:pt x="753046" y="20675"/>
                  </a:lnTo>
                  <a:lnTo>
                    <a:pt x="745744" y="9918"/>
                  </a:lnTo>
                  <a:lnTo>
                    <a:pt x="734923" y="2667"/>
                  </a:lnTo>
                  <a:lnTo>
                    <a:pt x="721652" y="0"/>
                  </a:lnTo>
                  <a:lnTo>
                    <a:pt x="709815" y="2667"/>
                  </a:lnTo>
                  <a:lnTo>
                    <a:pt x="702094" y="9918"/>
                  </a:lnTo>
                  <a:lnTo>
                    <a:pt x="697903" y="20675"/>
                  </a:lnTo>
                  <a:lnTo>
                    <a:pt x="696633" y="33858"/>
                  </a:lnTo>
                  <a:lnTo>
                    <a:pt x="697903" y="47040"/>
                  </a:lnTo>
                  <a:lnTo>
                    <a:pt x="702094" y="57810"/>
                  </a:lnTo>
                  <a:lnTo>
                    <a:pt x="709815" y="65074"/>
                  </a:lnTo>
                  <a:lnTo>
                    <a:pt x="721652" y="67729"/>
                  </a:lnTo>
                  <a:lnTo>
                    <a:pt x="734923" y="65074"/>
                  </a:lnTo>
                  <a:lnTo>
                    <a:pt x="745744" y="57810"/>
                  </a:lnTo>
                  <a:lnTo>
                    <a:pt x="753046" y="47040"/>
                  </a:lnTo>
                  <a:lnTo>
                    <a:pt x="755713" y="338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2975359" y="6617622"/>
              <a:ext cx="110756" cy="11074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7805216" y="3125550"/>
              <a:ext cx="170497" cy="17051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4555368" y="3596292"/>
              <a:ext cx="133654" cy="133667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4555368" y="5771266"/>
              <a:ext cx="133654" cy="133667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6230391" y="3210905"/>
              <a:ext cx="4263099" cy="5265031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5706193" y="8202772"/>
              <a:ext cx="1312545" cy="273685"/>
            </a:xfrm>
            <a:custGeom>
              <a:avLst/>
              <a:gdLst/>
              <a:ahLst/>
              <a:cxnLst/>
              <a:rect l="l" t="t" r="r" b="b"/>
              <a:pathLst>
                <a:path w="1312545" h="273684">
                  <a:moveTo>
                    <a:pt x="656094" y="0"/>
                  </a:moveTo>
                  <a:lnTo>
                    <a:pt x="584605" y="801"/>
                  </a:lnTo>
                  <a:lnTo>
                    <a:pt x="515345" y="3150"/>
                  </a:lnTo>
                  <a:lnTo>
                    <a:pt x="448715" y="6963"/>
                  </a:lnTo>
                  <a:lnTo>
                    <a:pt x="385117" y="12156"/>
                  </a:lnTo>
                  <a:lnTo>
                    <a:pt x="324948" y="18647"/>
                  </a:lnTo>
                  <a:lnTo>
                    <a:pt x="268611" y="26352"/>
                  </a:lnTo>
                  <a:lnTo>
                    <a:pt x="216505" y="35187"/>
                  </a:lnTo>
                  <a:lnTo>
                    <a:pt x="169030" y="45070"/>
                  </a:lnTo>
                  <a:lnTo>
                    <a:pt x="126586" y="55917"/>
                  </a:lnTo>
                  <a:lnTo>
                    <a:pt x="89574" y="67644"/>
                  </a:lnTo>
                  <a:lnTo>
                    <a:pt x="33447" y="93408"/>
                  </a:lnTo>
                  <a:lnTo>
                    <a:pt x="3849" y="121694"/>
                  </a:lnTo>
                  <a:lnTo>
                    <a:pt x="0" y="136575"/>
                  </a:lnTo>
                  <a:lnTo>
                    <a:pt x="3849" y="151459"/>
                  </a:lnTo>
                  <a:lnTo>
                    <a:pt x="33447" y="179749"/>
                  </a:lnTo>
                  <a:lnTo>
                    <a:pt x="89574" y="205515"/>
                  </a:lnTo>
                  <a:lnTo>
                    <a:pt x="126586" y="217244"/>
                  </a:lnTo>
                  <a:lnTo>
                    <a:pt x="169030" y="228091"/>
                  </a:lnTo>
                  <a:lnTo>
                    <a:pt x="216505" y="237975"/>
                  </a:lnTo>
                  <a:lnTo>
                    <a:pt x="268611" y="246811"/>
                  </a:lnTo>
                  <a:lnTo>
                    <a:pt x="324948" y="254516"/>
                  </a:lnTo>
                  <a:lnTo>
                    <a:pt x="385117" y="261007"/>
                  </a:lnTo>
                  <a:lnTo>
                    <a:pt x="448715" y="266201"/>
                  </a:lnTo>
                  <a:lnTo>
                    <a:pt x="515345" y="270014"/>
                  </a:lnTo>
                  <a:lnTo>
                    <a:pt x="584605" y="272362"/>
                  </a:lnTo>
                  <a:lnTo>
                    <a:pt x="656094" y="273164"/>
                  </a:lnTo>
                  <a:lnTo>
                    <a:pt x="727584" y="272362"/>
                  </a:lnTo>
                  <a:lnTo>
                    <a:pt x="796844" y="270014"/>
                  </a:lnTo>
                  <a:lnTo>
                    <a:pt x="863474" y="266201"/>
                  </a:lnTo>
                  <a:lnTo>
                    <a:pt x="927074" y="261007"/>
                  </a:lnTo>
                  <a:lnTo>
                    <a:pt x="987243" y="254516"/>
                  </a:lnTo>
                  <a:lnTo>
                    <a:pt x="1043582" y="246811"/>
                  </a:lnTo>
                  <a:lnTo>
                    <a:pt x="1095690" y="237975"/>
                  </a:lnTo>
                  <a:lnTo>
                    <a:pt x="1143166" y="228091"/>
                  </a:lnTo>
                  <a:lnTo>
                    <a:pt x="1185610" y="217244"/>
                  </a:lnTo>
                  <a:lnTo>
                    <a:pt x="1222623" y="205515"/>
                  </a:lnTo>
                  <a:lnTo>
                    <a:pt x="1278753" y="179749"/>
                  </a:lnTo>
                  <a:lnTo>
                    <a:pt x="1308352" y="151459"/>
                  </a:lnTo>
                  <a:lnTo>
                    <a:pt x="1312202" y="136575"/>
                  </a:lnTo>
                  <a:lnTo>
                    <a:pt x="1308352" y="121694"/>
                  </a:lnTo>
                  <a:lnTo>
                    <a:pt x="1278753" y="93408"/>
                  </a:lnTo>
                  <a:lnTo>
                    <a:pt x="1222623" y="67644"/>
                  </a:lnTo>
                  <a:lnTo>
                    <a:pt x="1185610" y="55917"/>
                  </a:lnTo>
                  <a:lnTo>
                    <a:pt x="1143166" y="45070"/>
                  </a:lnTo>
                  <a:lnTo>
                    <a:pt x="1095690" y="35187"/>
                  </a:lnTo>
                  <a:lnTo>
                    <a:pt x="1043582" y="26352"/>
                  </a:lnTo>
                  <a:lnTo>
                    <a:pt x="987243" y="18647"/>
                  </a:lnTo>
                  <a:lnTo>
                    <a:pt x="927074" y="12156"/>
                  </a:lnTo>
                  <a:lnTo>
                    <a:pt x="863474" y="6963"/>
                  </a:lnTo>
                  <a:lnTo>
                    <a:pt x="796844" y="3150"/>
                  </a:lnTo>
                  <a:lnTo>
                    <a:pt x="727584" y="801"/>
                  </a:lnTo>
                  <a:lnTo>
                    <a:pt x="656094" y="0"/>
                  </a:lnTo>
                  <a:close/>
                </a:path>
              </a:pathLst>
            </a:custGeom>
            <a:solidFill>
              <a:srgbClr val="E8B06E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7749424" y="4694981"/>
              <a:ext cx="795655" cy="2050414"/>
            </a:xfrm>
            <a:custGeom>
              <a:avLst/>
              <a:gdLst/>
              <a:ahLst/>
              <a:cxnLst/>
              <a:rect l="l" t="t" r="r" b="b"/>
              <a:pathLst>
                <a:path w="795654" h="2050415">
                  <a:moveTo>
                    <a:pt x="795083" y="0"/>
                  </a:moveTo>
                  <a:lnTo>
                    <a:pt x="363067" y="128828"/>
                  </a:lnTo>
                  <a:lnTo>
                    <a:pt x="148767" y="449795"/>
                  </a:lnTo>
                  <a:lnTo>
                    <a:pt x="0" y="1683537"/>
                  </a:lnTo>
                  <a:lnTo>
                    <a:pt x="156032" y="2050033"/>
                  </a:lnTo>
                  <a:lnTo>
                    <a:pt x="422564" y="2032916"/>
                  </a:lnTo>
                  <a:lnTo>
                    <a:pt x="560168" y="2021919"/>
                  </a:lnTo>
                  <a:lnTo>
                    <a:pt x="612728" y="2012279"/>
                  </a:lnTo>
                  <a:lnTo>
                    <a:pt x="743877" y="1621853"/>
                  </a:lnTo>
                  <a:lnTo>
                    <a:pt x="7950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5823310" y="3141322"/>
              <a:ext cx="3094530" cy="5166341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comunicacion juana ventas</dc:title>
  <dcterms:created xsi:type="dcterms:W3CDTF">2020-04-17T12:48:28Z</dcterms:created>
  <dcterms:modified xsi:type="dcterms:W3CDTF">2020-04-17T12:48:28Z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2020-03-20T00:00:00Z</vt:filetime>
  </property>
  <property fmtid="{D5CDD505-2E9C-101B-9397-08002B2CF9AE}" pid="3" name="Creator">
    <vt:lpwstr>Adobe Illustrator CC 2017 (Windows)</vt:lpwstr>
  </property>
  <property fmtid="{D5CDD505-2E9C-101B-9397-08002B2CF9AE}" pid="4" name="LastSaved">
    <vt:filetime>2020-04-17T00:00:00Z</vt:filetime>
  </property>
</Properties>
</file>