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19BC7-8565-4F15-8035-BB650577A53A}" v="142" dt="2022-08-19T12:57:52.421"/>
    <p1510:client id="{F6DE0E6E-8D95-C002-377D-D6C5781A57E8}" v="9" dt="2022-08-19T12:58:5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C56-9407-6F75-3F9C-015249ED9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3146-D10D-30B5-4CB0-710D6E07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9116-BB68-DD9E-EF45-E186E60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0145-6FE7-7DCD-FB5B-760F94B0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216B-5D18-55CC-6C95-175225F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D816-32B9-65F8-5EDB-1F78316F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30D2-7BAE-1340-7A56-AD6B045F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44A8-26F9-85B2-708C-A0EB5CB8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522-FC62-F91B-1917-40040B8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0E3-7EC3-D34B-D22A-6FAE873C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87327-6291-FC75-E4C7-FA5FC59C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D3E39-6712-E62E-44E6-3D84D0770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EE9E-624C-015D-5A5D-FD53E24F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EEE5-999F-A659-E8B0-83DC811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BBCD-EC26-A557-25CA-37458D9D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00F6-FC47-7162-28D3-D7C9CC85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172C-9ECA-47B4-9CDB-806D63E0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7A13-03E5-79F9-60FE-336FAC5B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CA1B-DE1F-4458-EF17-6276689D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812A-0BC4-B290-C122-F61C5AF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FFE2-6F45-6093-4A48-60AF91C1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3D9D-BAFB-5F10-18BF-0E01BC16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41C-94D9-DFE4-8422-CB85E4B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002A-3C5E-BB02-346A-9E825E6D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6B8-76B8-A771-2FC4-FFDFCD3A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705-01F2-2FB0-75B6-D9B739E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1480-B8BA-6FB2-1815-5AC29CB74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3C34A-8C06-9311-91F0-EA5415E9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CC18-4503-FF72-0EAC-AA996DC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0EA7-C473-5D6D-19C7-46AE457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96DD5-6078-28B2-B6FF-43D975E2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1C71-5DC6-7CFA-F542-68784912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4326-E05C-8206-235C-9E136182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E558-5E7E-81EA-6977-02EB123C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8E1A5-ACD2-1479-4176-25A160F5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E1ABC-A17A-85BD-22DF-2730C08E3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D38B8-C577-97ED-6C51-DD1654F7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C45B5-067E-9C4A-E4D1-74F60119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E935-BE94-5A11-76E0-7C60C353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A130-C83E-928D-58D3-7C935262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2D4F9-4E85-D3E6-417E-AF21B9F9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FB870-C86D-CC5A-9E91-2D6FBC82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56FB-2219-BC49-5C99-5548525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BFC6-D18A-6FAC-F508-B6D4D0C6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4F355-BA55-1D79-7433-3BB902CC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DAF-6322-DE18-6D39-4963952C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3B8-9DA9-F9B9-D503-8D8A5DEC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A3CE-D083-8A93-13AE-2F2E806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75BDF-44D4-F6E4-4ED2-80FA251E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5E9B-25F7-1976-D40B-23F08CD9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602B-734A-73E5-FE25-BFB79867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E6BD-8647-9199-4833-0454161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E23A-941B-3B64-FD20-6BC72127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74C63-2E9B-B24A-7016-BCD51055C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9BF68-A45E-E6AF-E011-82260580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0A21-2A0C-98F9-D3B0-BBED22A5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60CA-4119-A8D9-CBB3-54ECA08A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A968-B5BE-A7D8-AE24-D2FD7C9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7FD4-C87C-6303-1EF2-755C330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5E6C-C12E-01D6-BE8F-8E99E830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AE9C-2083-4518-3064-44A8392ED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2FB2-6C2E-4C51-80CE-D8E30D8DC3F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27FA-5581-A77D-2629-B27585737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EFA1-6014-78A0-B9E1-8021E257F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51DF-4F2C-41D7-8344-8B0B3254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592F655-B549-E8B0-88EA-59EBA053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4143829"/>
            <a:ext cx="9755173" cy="2176584"/>
          </a:xfrm>
        </p:spPr>
        <p:txBody>
          <a:bodyPr anchor="b">
            <a:normAutofit/>
          </a:bodyPr>
          <a:lstStyle/>
          <a:p>
            <a:pPr algn="l"/>
            <a:r>
              <a:rPr lang="es-AR" sz="2800" b="1" dirty="0">
                <a:solidFill>
                  <a:schemeClr val="tx2"/>
                </a:solidFill>
                <a:latin typeface="Abadi Extra Light"/>
              </a:rPr>
              <a:t>Nombre del proyecto: Recetas de cocina</a:t>
            </a:r>
          </a:p>
          <a:p>
            <a:pPr algn="l"/>
            <a:endParaRPr lang="es-AR" sz="2800" b="1" dirty="0">
              <a:solidFill>
                <a:schemeClr val="tx2"/>
              </a:solidFill>
              <a:latin typeface="Abadi Extra Light" panose="020B0604020202020204" pitchFamily="34" charset="0"/>
            </a:endParaRPr>
          </a:p>
          <a:p>
            <a:pPr algn="l"/>
            <a:r>
              <a:rPr lang="es-AR" sz="2200" dirty="0">
                <a:solidFill>
                  <a:schemeClr val="tx2"/>
                </a:solidFill>
                <a:latin typeface="Abadi Extra Light"/>
              </a:rPr>
              <a:t>Autor: Juan Alesandri 		– 	juan.alesandri@accenture.com</a:t>
            </a:r>
            <a:endParaRPr lang="en-US" sz="2200" dirty="0">
              <a:solidFill>
                <a:schemeClr val="tx2"/>
              </a:solidFill>
              <a:latin typeface="Abadi Extra Light"/>
            </a:endParaRP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6D6F52CE-36CD-E7E1-3C4C-67036892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" y="-849"/>
            <a:ext cx="12015019" cy="3441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DA0B6-CD68-A0B5-39A5-79D61746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291"/>
            <a:ext cx="9144000" cy="2212257"/>
          </a:xfrm>
        </p:spPr>
        <p:txBody>
          <a:bodyPr anchor="ctr">
            <a:normAutofit/>
          </a:bodyPr>
          <a:lstStyle/>
          <a:p>
            <a:r>
              <a:rPr lang="es-AR" sz="5400" b="1" dirty="0">
                <a:latin typeface="Abadi Extra Light" panose="020B0204020104020204" pitchFamily="34" charset="0"/>
              </a:rPr>
              <a:t>Alcance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60BE5-21E1-8D19-0B3E-B997587CC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261" y="2172929"/>
            <a:ext cx="8258176" cy="3165987"/>
          </a:xfrm>
        </p:spPr>
        <p:txBody>
          <a:bodyPr anchor="t">
            <a:noAutofit/>
          </a:bodyPr>
          <a:lstStyle/>
          <a:p>
            <a:pPr algn="just"/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El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presente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documento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tiene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por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finalidad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dar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a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conocer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las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caracteristicas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principales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del Proyecto “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Recetas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de Cocina”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como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asi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tambien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la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tecnologia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usada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para </a:t>
            </a:r>
            <a:r>
              <a:rPr lang="en-US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llevarlo</a:t>
            </a:r>
            <a:r>
              <a:rPr lang="en-U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Adelante.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E99F2-A830-57D4-B2B8-004524F2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022555"/>
            <a:ext cx="9144000" cy="9496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s-AR" sz="6000" b="1" dirty="0">
                <a:latin typeface="Abadi Extra Light" panose="020B0204020104020204" pitchFamily="34" charset="0"/>
              </a:rPr>
              <a:t>Situación actual</a:t>
            </a:r>
            <a:br>
              <a:rPr lang="es-AR" sz="4000" b="1" dirty="0">
                <a:latin typeface="Abadi Extra Light" panose="020B0204020104020204" pitchFamily="34" charset="0"/>
              </a:rPr>
            </a:br>
            <a:br>
              <a:rPr lang="es-A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b="1" kern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345F2B-CD8B-433B-A81D-C2A308D58A3F}"/>
              </a:ext>
            </a:extLst>
          </p:cNvPr>
          <p:cNvSpPr txBox="1">
            <a:spLocks/>
          </p:cNvSpPr>
          <p:nvPr/>
        </p:nvSpPr>
        <p:spPr>
          <a:xfrm>
            <a:off x="1829261" y="2172929"/>
            <a:ext cx="8258176" cy="3165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Actualmente no se dispone de una aplicación web que permita administrar de una manera ágil y rápida las recetas de cocina.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2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0A9C-74AB-45BD-B756-7E31AF02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91E-824A-48D5-BF71-9756BB0F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F2E3F-7800-426D-AADA-CAB8D77F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CC55729C-1A06-4AE5-92E3-E7282DA5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A37A4925-52ED-479B-8E8F-E275DFBC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D69DD-3A3F-415D-8117-9AD10D7CF94F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2212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b="1" dirty="0">
                <a:latin typeface="Abadi Extra Light" panose="020B0204020104020204" pitchFamily="34" charset="0"/>
              </a:rPr>
              <a:t>Propuesta técnica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7D61271-77FE-4CF9-926F-D287EB7B7AFC}"/>
              </a:ext>
            </a:extLst>
          </p:cNvPr>
          <p:cNvSpPr txBox="1">
            <a:spLocks/>
          </p:cNvSpPr>
          <p:nvPr/>
        </p:nvSpPr>
        <p:spPr>
          <a:xfrm>
            <a:off x="1787697" y="2172929"/>
            <a:ext cx="8258176" cy="3165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Se propone desarrollar una aplicación web usando la última versión del </a:t>
            </a:r>
            <a:r>
              <a:rPr lang="es-AR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framework</a:t>
            </a: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Angular aplicando patrones modernos de diseño de software y que se adapte a dispositivos móviles, optimizando los recursos y manteniendo mediante un sistema de autenticación la integridad de los datos.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C09E9-F4B5-4AC3-BF8C-31ED6DE9D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22-927C-4C41-A1F5-0402F57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A662-3D2E-48A5-8F06-C34BCF13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6503657-7D20-4C73-A4E8-9395410E9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42549EC-60CF-4ADB-91BF-431C24030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5105E6D5-25EC-4DC2-ABDC-2C6E52CC0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F0640-8EED-48C9-A5B2-DE02E0E1CF7B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10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b="1" dirty="0">
                <a:latin typeface="Abadi Extra Light" panose="020B0204020104020204" pitchFamily="34" charset="0"/>
              </a:rPr>
              <a:t>Detalles técnicos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10D64-DE2C-48F3-9008-4B47D7202235}"/>
              </a:ext>
            </a:extLst>
          </p:cNvPr>
          <p:cNvSpPr txBox="1">
            <a:spLocks/>
          </p:cNvSpPr>
          <p:nvPr/>
        </p:nvSpPr>
        <p:spPr>
          <a:xfrm>
            <a:off x="1787697" y="1907921"/>
            <a:ext cx="8258176" cy="17458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La aplicación fue desarrollada usando una característica del </a:t>
            </a:r>
            <a:r>
              <a:rPr lang="es-AR" sz="2000" b="1" dirty="0" err="1">
                <a:solidFill>
                  <a:schemeClr val="accent5"/>
                </a:solidFill>
                <a:latin typeface="Abadi Extra Light" panose="020B0204020104020204" pitchFamily="34" charset="0"/>
              </a:rPr>
              <a:t>framework</a:t>
            </a: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 Angular que permite la programación modular en donde cada funcionalidad principal está contenida en su respectivo modulo, lo cual facilita el mantenimiento y la reutilización de código.</a:t>
            </a:r>
          </a:p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La aplicación consta de 5 módulos principales, los cuales se detalla a continuación: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7B8D2-AD80-4949-B440-96830B25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11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22-927C-4C41-A1F5-0402F57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B199D-8318-44B8-896A-DE724BC9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1573"/>
            <a:ext cx="10515600" cy="2379442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6503657-7D20-4C73-A4E8-9395410E9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42549EC-60CF-4ADB-91BF-431C24030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5105E6D5-25EC-4DC2-ABDC-2C6E52CC0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F0640-8EED-48C9-A5B2-DE02E0E1CF7B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10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Abadi Extra Light" panose="020B0204020104020204" pitchFamily="34" charset="0"/>
              </a:rPr>
              <a:t>Módulo de autenticación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10D64-DE2C-48F3-9008-4B47D7202235}"/>
              </a:ext>
            </a:extLst>
          </p:cNvPr>
          <p:cNvSpPr txBox="1">
            <a:spLocks/>
          </p:cNvSpPr>
          <p:nvPr/>
        </p:nvSpPr>
        <p:spPr>
          <a:xfrm>
            <a:off x="1524000" y="1907921"/>
            <a:ext cx="8521873" cy="596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Este módulo permite realizar el proceso de creación de usuario y login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7B8D2-AD80-4949-B440-96830B25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BBA3A-9246-4A7F-AE5E-74FC87B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32" y="2477802"/>
            <a:ext cx="7275007" cy="25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22-927C-4C41-A1F5-0402F57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B199D-8318-44B8-896A-DE724BC9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1573"/>
            <a:ext cx="10515600" cy="2379442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6503657-7D20-4C73-A4E8-9395410E9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42549EC-60CF-4ADB-91BF-431C24030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5105E6D5-25EC-4DC2-ABDC-2C6E52CC0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F0640-8EED-48C9-A5B2-DE02E0E1CF7B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10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latin typeface="Abadi Extra Light" panose="020B0204020104020204" pitchFamily="34" charset="0"/>
              </a:rPr>
              <a:t>M</a:t>
            </a:r>
            <a:r>
              <a:rPr lang="en-US" sz="5400" b="1" dirty="0">
                <a:latin typeface="Abadi Extra Light" panose="020B0204020104020204" pitchFamily="34" charset="0"/>
              </a:rPr>
              <a:t>ó</a:t>
            </a:r>
            <a:r>
              <a:rPr lang="es-AR" sz="5400" b="1" dirty="0">
                <a:latin typeface="Abadi Extra Light" panose="020B0204020104020204" pitchFamily="34" charset="0"/>
              </a:rPr>
              <a:t>dulo de recetas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10D64-DE2C-48F3-9008-4B47D7202235}"/>
              </a:ext>
            </a:extLst>
          </p:cNvPr>
          <p:cNvSpPr txBox="1">
            <a:spLocks/>
          </p:cNvSpPr>
          <p:nvPr/>
        </p:nvSpPr>
        <p:spPr>
          <a:xfrm>
            <a:off x="1524000" y="1907921"/>
            <a:ext cx="8521873" cy="596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Este módulo permite realizar el mantenimiento de las recetas(visualización, edición, agregado y eliminación) y la búsqueda de ingredientes en los distintos supermercados.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7B8D2-AD80-4949-B440-96830B25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28DE3-AFDD-4603-913E-0C823557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84" y="2811573"/>
            <a:ext cx="5919019" cy="26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22-927C-4C41-A1F5-0402F57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B199D-8318-44B8-896A-DE724BC9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1573"/>
            <a:ext cx="10515600" cy="2379442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6503657-7D20-4C73-A4E8-9395410E9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42549EC-60CF-4ADB-91BF-431C24030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5105E6D5-25EC-4DC2-ABDC-2C6E52CC0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F0640-8EED-48C9-A5B2-DE02E0E1CF7B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10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latin typeface="Abadi Extra Light" panose="020B0204020104020204" pitchFamily="34" charset="0"/>
              </a:rPr>
              <a:t>M</a:t>
            </a:r>
            <a:r>
              <a:rPr lang="en-US" sz="5400" b="1" dirty="0">
                <a:latin typeface="Abadi Extra Light" panose="020B0204020104020204" pitchFamily="34" charset="0"/>
              </a:rPr>
              <a:t>ó</a:t>
            </a:r>
            <a:r>
              <a:rPr lang="es-AR" sz="5400" b="1" dirty="0">
                <a:latin typeface="Abadi Extra Light" panose="020B0204020104020204" pitchFamily="34" charset="0"/>
              </a:rPr>
              <a:t>dulo de lista de compras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10D64-DE2C-48F3-9008-4B47D7202235}"/>
              </a:ext>
            </a:extLst>
          </p:cNvPr>
          <p:cNvSpPr txBox="1">
            <a:spLocks/>
          </p:cNvSpPr>
          <p:nvPr/>
        </p:nvSpPr>
        <p:spPr>
          <a:xfrm>
            <a:off x="1524000" y="1907921"/>
            <a:ext cx="8521873" cy="596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 dirty="0">
                <a:solidFill>
                  <a:schemeClr val="accent5"/>
                </a:solidFill>
                <a:latin typeface="Abadi Extra Light" panose="020B0204020104020204" pitchFamily="34" charset="0"/>
              </a:rPr>
              <a:t>Este módulo permite crear una lista de compras de los ingredientes necesarios para una receta.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7B8D2-AD80-4949-B440-96830B25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A2145-220A-432E-9DE9-C5DD76D6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71" y="2811573"/>
            <a:ext cx="9185429" cy="20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9B22-927C-4C41-A1F5-0402F57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B199D-8318-44B8-896A-DE724BC9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1573"/>
            <a:ext cx="10515600" cy="2379442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6503657-7D20-4C73-A4E8-9395410E9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A42549EC-60CF-4ADB-91BF-431C24030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5105E6D5-25EC-4DC2-ABDC-2C6E52CC0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DF0640-8EED-48C9-A5B2-DE02E0E1CF7B}"/>
              </a:ext>
            </a:extLst>
          </p:cNvPr>
          <p:cNvSpPr txBox="1">
            <a:spLocks/>
          </p:cNvSpPr>
          <p:nvPr/>
        </p:nvSpPr>
        <p:spPr>
          <a:xfrm>
            <a:off x="1524000" y="393291"/>
            <a:ext cx="9144000" cy="10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400" b="1" dirty="0">
                <a:latin typeface="Abadi Extra Light" panose="020B0204020104020204" pitchFamily="34" charset="0"/>
              </a:rPr>
              <a:t>M</a:t>
            </a:r>
            <a:r>
              <a:rPr lang="en-US" sz="5400" b="1" dirty="0">
                <a:latin typeface="Abadi Extra Light" panose="020B0204020104020204" pitchFamily="34" charset="0"/>
              </a:rPr>
              <a:t>ó</a:t>
            </a:r>
            <a:r>
              <a:rPr lang="es-AR" sz="5400" b="1" dirty="0">
                <a:latin typeface="Abadi Extra Light" panose="020B0204020104020204" pitchFamily="34" charset="0"/>
              </a:rPr>
              <a:t>dulo de supermercados</a:t>
            </a:r>
            <a:endParaRPr lang="en-US" sz="5400" b="1" dirty="0">
              <a:latin typeface="Abadi Extra Light" panose="020B02040201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10D64-DE2C-48F3-9008-4B47D7202235}"/>
              </a:ext>
            </a:extLst>
          </p:cNvPr>
          <p:cNvSpPr txBox="1">
            <a:spLocks/>
          </p:cNvSpPr>
          <p:nvPr/>
        </p:nvSpPr>
        <p:spPr>
          <a:xfrm>
            <a:off x="1524000" y="1907921"/>
            <a:ext cx="8521873" cy="596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sz="2000" b="1">
                <a:solidFill>
                  <a:schemeClr val="accent5"/>
                </a:solidFill>
                <a:latin typeface="Abadi Extra Light" panose="020B0204020104020204" pitchFamily="34" charset="0"/>
              </a:rPr>
              <a:t>Este módulo permite visualizar una lista de supermercados existentes y los productos en stock en los mismos.</a:t>
            </a:r>
            <a:endParaRPr lang="en-US" sz="2000" b="1"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7B8D2-AD80-4949-B440-96830B25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EE928-83F2-4833-A222-5AE705D9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94" y="2721987"/>
            <a:ext cx="8979950" cy="1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Alcance</vt:lpstr>
      <vt:lpstr>Situación actual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Demaestri, Carlos</dc:creator>
  <cp:lastModifiedBy>Alesandri, Juan</cp:lastModifiedBy>
  <cp:revision>21</cp:revision>
  <dcterms:created xsi:type="dcterms:W3CDTF">2022-08-19T03:58:11Z</dcterms:created>
  <dcterms:modified xsi:type="dcterms:W3CDTF">2022-09-19T19:17:25Z</dcterms:modified>
</cp:coreProperties>
</file>