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81" r:id="rId3"/>
    <p:sldId id="326" r:id="rId4"/>
    <p:sldId id="333" r:id="rId5"/>
    <p:sldId id="334" r:id="rId6"/>
    <p:sldId id="335" r:id="rId7"/>
    <p:sldId id="336" r:id="rId8"/>
    <p:sldId id="332"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26"/>
            <p14:sldId id="333"/>
            <p14:sldId id="334"/>
            <p14:sldId id="335"/>
            <p14:sldId id="336"/>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773EF-27D2-4D8D-896F-35DD5DC25431}" v="370" dt="2022-05-25T00:07:24.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p:scale>
          <a:sx n="93" d="100"/>
          <a:sy n="93" d="100"/>
        </p:scale>
        <p:origin x="-120" y="-12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0A2773EF-27D2-4D8D-896F-35DD5DC25431}"/>
    <pc:docChg chg="undo custSel addSld delSld modSld modSection">
      <pc:chgData name="JESUS ROCHA SALAZAR" userId="4e0323458c84468b" providerId="LiveId" clId="{0A2773EF-27D2-4D8D-896F-35DD5DC25431}" dt="2022-05-25T00:07:24.496" v="1226" actId="20577"/>
      <pc:docMkLst>
        <pc:docMk/>
      </pc:docMkLst>
      <pc:sldChg chg="modSp mod">
        <pc:chgData name="JESUS ROCHA SALAZAR" userId="4e0323458c84468b" providerId="LiveId" clId="{0A2773EF-27D2-4D8D-896F-35DD5DC25431}" dt="2022-05-24T23:49:31.387" v="1199" actId="20577"/>
        <pc:sldMkLst>
          <pc:docMk/>
          <pc:sldMk cId="2471807738" sldId="256"/>
        </pc:sldMkLst>
        <pc:spChg chg="mod">
          <ac:chgData name="JESUS ROCHA SALAZAR" userId="4e0323458c84468b" providerId="LiveId" clId="{0A2773EF-27D2-4D8D-896F-35DD5DC25431}" dt="2022-05-24T23:49:31.387" v="1199" actId="20577"/>
          <ac:spMkLst>
            <pc:docMk/>
            <pc:sldMk cId="2471807738" sldId="256"/>
            <ac:spMk id="2" creationId="{00000000-0000-0000-0000-000000000000}"/>
          </ac:spMkLst>
        </pc:spChg>
      </pc:sldChg>
      <pc:sldChg chg="addSp delSp modSp mod">
        <pc:chgData name="JESUS ROCHA SALAZAR" userId="4e0323458c84468b" providerId="LiveId" clId="{0A2773EF-27D2-4D8D-896F-35DD5DC25431}" dt="2022-05-22T21:54:09.891" v="188" actId="1037"/>
        <pc:sldMkLst>
          <pc:docMk/>
          <pc:sldMk cId="958036878" sldId="281"/>
        </pc:sldMkLst>
        <pc:spChg chg="mod">
          <ac:chgData name="JESUS ROCHA SALAZAR" userId="4e0323458c84468b" providerId="LiveId" clId="{0A2773EF-27D2-4D8D-896F-35DD5DC25431}" dt="2022-05-22T21:30:04.948" v="97" actId="20577"/>
          <ac:spMkLst>
            <pc:docMk/>
            <pc:sldMk cId="958036878" sldId="281"/>
            <ac:spMk id="3" creationId="{00000000-0000-0000-0000-000000000000}"/>
          </ac:spMkLst>
        </pc:spChg>
        <pc:spChg chg="mod">
          <ac:chgData name="JESUS ROCHA SALAZAR" userId="4e0323458c84468b" providerId="LiveId" clId="{0A2773EF-27D2-4D8D-896F-35DD5DC25431}" dt="2022-05-22T21:31:12.506" v="104" actId="2711"/>
          <ac:spMkLst>
            <pc:docMk/>
            <pc:sldMk cId="958036878" sldId="281"/>
            <ac:spMk id="4" creationId="{A3CB0F0B-1298-8BF2-098F-E676363D8F7B}"/>
          </ac:spMkLst>
        </pc:spChg>
        <pc:spChg chg="add mod">
          <ac:chgData name="JESUS ROCHA SALAZAR" userId="4e0323458c84468b" providerId="LiveId" clId="{0A2773EF-27D2-4D8D-896F-35DD5DC25431}" dt="2022-05-22T21:46:28.653" v="147" actId="1076"/>
          <ac:spMkLst>
            <pc:docMk/>
            <pc:sldMk cId="958036878" sldId="281"/>
            <ac:spMk id="6" creationId="{DD4B991C-0D50-E032-4727-6FFC3AAC7C4E}"/>
          </ac:spMkLst>
        </pc:spChg>
        <pc:spChg chg="add mod">
          <ac:chgData name="JESUS ROCHA SALAZAR" userId="4e0323458c84468b" providerId="LiveId" clId="{0A2773EF-27D2-4D8D-896F-35DD5DC25431}" dt="2022-05-22T21:46:25.126" v="146" actId="1076"/>
          <ac:spMkLst>
            <pc:docMk/>
            <pc:sldMk cId="958036878" sldId="281"/>
            <ac:spMk id="7" creationId="{36A9A7BF-983C-5DD8-B1FA-4C5C5CD390BD}"/>
          </ac:spMkLst>
        </pc:spChg>
        <pc:spChg chg="add mod">
          <ac:chgData name="JESUS ROCHA SALAZAR" userId="4e0323458c84468b" providerId="LiveId" clId="{0A2773EF-27D2-4D8D-896F-35DD5DC25431}" dt="2022-05-22T21:54:09.891" v="188" actId="1037"/>
          <ac:spMkLst>
            <pc:docMk/>
            <pc:sldMk cId="958036878" sldId="281"/>
            <ac:spMk id="8" creationId="{EBD4D126-B17A-BB0D-C0E9-CD6ACBCFFA43}"/>
          </ac:spMkLst>
        </pc:spChg>
        <pc:spChg chg="add mod">
          <ac:chgData name="JESUS ROCHA SALAZAR" userId="4e0323458c84468b" providerId="LiveId" clId="{0A2773EF-27D2-4D8D-896F-35DD5DC25431}" dt="2022-05-22T21:54:02.462" v="180" actId="1038"/>
          <ac:spMkLst>
            <pc:docMk/>
            <pc:sldMk cId="958036878" sldId="281"/>
            <ac:spMk id="9" creationId="{608F6D76-24B3-4587-D5D3-4D9C4F93A8AB}"/>
          </ac:spMkLst>
        </pc:spChg>
        <pc:picChg chg="del">
          <ac:chgData name="JESUS ROCHA SALAZAR" userId="4e0323458c84468b" providerId="LiveId" clId="{0A2773EF-27D2-4D8D-896F-35DD5DC25431}" dt="2022-05-22T21:30:07.800" v="98" actId="478"/>
          <ac:picMkLst>
            <pc:docMk/>
            <pc:sldMk cId="958036878" sldId="281"/>
            <ac:picMk id="5" creationId="{92601E70-3B92-64D2-20FA-CF85CBFCF5AD}"/>
          </ac:picMkLst>
        </pc:picChg>
      </pc:sldChg>
      <pc:sldChg chg="modSp add del mod setBg">
        <pc:chgData name="JESUS ROCHA SALAZAR" userId="4e0323458c84468b" providerId="LiveId" clId="{0A2773EF-27D2-4D8D-896F-35DD5DC25431}" dt="2022-05-24T02:26:52.374" v="827" actId="2696"/>
        <pc:sldMkLst>
          <pc:docMk/>
          <pc:sldMk cId="4126255479" sldId="303"/>
        </pc:sldMkLst>
        <pc:spChg chg="mod">
          <ac:chgData name="JESUS ROCHA SALAZAR" userId="4e0323458c84468b" providerId="LiveId" clId="{0A2773EF-27D2-4D8D-896F-35DD5DC25431}" dt="2022-05-24T00:45:28.540" v="816" actId="255"/>
          <ac:spMkLst>
            <pc:docMk/>
            <pc:sldMk cId="4126255479" sldId="303"/>
            <ac:spMk id="8" creationId="{00000000-0000-0000-0000-000000000000}"/>
          </ac:spMkLst>
        </pc:spChg>
        <pc:spChg chg="mod">
          <ac:chgData name="JESUS ROCHA SALAZAR" userId="4e0323458c84468b" providerId="LiveId" clId="{0A2773EF-27D2-4D8D-896F-35DD5DC25431}" dt="2022-05-24T00:45:59.820" v="824" actId="1076"/>
          <ac:spMkLst>
            <pc:docMk/>
            <pc:sldMk cId="4126255479" sldId="303"/>
            <ac:spMk id="10" creationId="{00000000-0000-0000-0000-000000000000}"/>
          </ac:spMkLst>
        </pc:spChg>
        <pc:spChg chg="mod">
          <ac:chgData name="JESUS ROCHA SALAZAR" userId="4e0323458c84468b" providerId="LiveId" clId="{0A2773EF-27D2-4D8D-896F-35DD5DC25431}" dt="2022-05-24T00:45:45.947" v="822" actId="1076"/>
          <ac:spMkLst>
            <pc:docMk/>
            <pc:sldMk cId="4126255479" sldId="303"/>
            <ac:spMk id="14" creationId="{00000000-0000-0000-0000-000000000000}"/>
          </ac:spMkLst>
        </pc:spChg>
        <pc:picChg chg="mod">
          <ac:chgData name="JESUS ROCHA SALAZAR" userId="4e0323458c84468b" providerId="LiveId" clId="{0A2773EF-27D2-4D8D-896F-35DD5DC25431}" dt="2022-05-24T00:46:04.940" v="826" actId="1076"/>
          <ac:picMkLst>
            <pc:docMk/>
            <pc:sldMk cId="4126255479" sldId="303"/>
            <ac:picMk id="1026" creationId="{00000000-0000-0000-0000-000000000000}"/>
          </ac:picMkLst>
        </pc:picChg>
        <pc:picChg chg="mod">
          <ac:chgData name="JESUS ROCHA SALAZAR" userId="4e0323458c84468b" providerId="LiveId" clId="{0A2773EF-27D2-4D8D-896F-35DD5DC25431}" dt="2022-05-24T00:46:02.871" v="825" actId="1076"/>
          <ac:picMkLst>
            <pc:docMk/>
            <pc:sldMk cId="4126255479" sldId="303"/>
            <ac:picMk id="1033" creationId="{00000000-0000-0000-0000-000000000000}"/>
          </ac:picMkLst>
        </pc:picChg>
      </pc:sldChg>
      <pc:sldChg chg="addSp delSp modSp mod">
        <pc:chgData name="JESUS ROCHA SALAZAR" userId="4e0323458c84468b" providerId="LiveId" clId="{0A2773EF-27D2-4D8D-896F-35DD5DC25431}" dt="2022-05-22T22:42:59.361" v="342" actId="1076"/>
        <pc:sldMkLst>
          <pc:docMk/>
          <pc:sldMk cId="1464656771" sldId="326"/>
        </pc:sldMkLst>
        <pc:spChg chg="del">
          <ac:chgData name="JESUS ROCHA SALAZAR" userId="4e0323458c84468b" providerId="LiveId" clId="{0A2773EF-27D2-4D8D-896F-35DD5DC25431}" dt="2022-05-22T21:54:53.621" v="240" actId="478"/>
          <ac:spMkLst>
            <pc:docMk/>
            <pc:sldMk cId="1464656771" sldId="326"/>
            <ac:spMk id="2" creationId="{B272FED9-D602-243B-E635-2E98EB2D1932}"/>
          </ac:spMkLst>
        </pc:spChg>
        <pc:spChg chg="mod">
          <ac:chgData name="JESUS ROCHA SALAZAR" userId="4e0323458c84468b" providerId="LiveId" clId="{0A2773EF-27D2-4D8D-896F-35DD5DC25431}" dt="2022-05-22T21:54:50.274" v="239" actId="20577"/>
          <ac:spMkLst>
            <pc:docMk/>
            <pc:sldMk cId="1464656771" sldId="326"/>
            <ac:spMk id="3" creationId="{00000000-0000-0000-0000-000000000000}"/>
          </ac:spMkLst>
        </pc:spChg>
        <pc:spChg chg="del">
          <ac:chgData name="JESUS ROCHA SALAZAR" userId="4e0323458c84468b" providerId="LiveId" clId="{0A2773EF-27D2-4D8D-896F-35DD5DC25431}" dt="2022-05-22T21:54:56.646" v="242" actId="478"/>
          <ac:spMkLst>
            <pc:docMk/>
            <pc:sldMk cId="1464656771" sldId="326"/>
            <ac:spMk id="7" creationId="{867E59A2-1A2D-5AB7-EC9D-7F8C135D3983}"/>
          </ac:spMkLst>
        </pc:spChg>
        <pc:spChg chg="add mod">
          <ac:chgData name="JESUS ROCHA SALAZAR" userId="4e0323458c84468b" providerId="LiveId" clId="{0A2773EF-27D2-4D8D-896F-35DD5DC25431}" dt="2022-05-22T21:57:09.960" v="328" actId="255"/>
          <ac:spMkLst>
            <pc:docMk/>
            <pc:sldMk cId="1464656771" sldId="326"/>
            <ac:spMk id="8" creationId="{66697183-0924-0C1C-F3A1-A56FC4346FC2}"/>
          </ac:spMkLst>
        </pc:spChg>
        <pc:spChg chg="add mod">
          <ac:chgData name="JESUS ROCHA SALAZAR" userId="4e0323458c84468b" providerId="LiveId" clId="{0A2773EF-27D2-4D8D-896F-35DD5DC25431}" dt="2022-05-22T22:42:38.276" v="338"/>
          <ac:spMkLst>
            <pc:docMk/>
            <pc:sldMk cId="1464656771" sldId="326"/>
            <ac:spMk id="9" creationId="{8CEF4B4E-DFA8-D55D-7CD6-6E64627DE198}"/>
          </ac:spMkLst>
        </pc:spChg>
        <pc:spChg chg="add mod">
          <ac:chgData name="JESUS ROCHA SALAZAR" userId="4e0323458c84468b" providerId="LiveId" clId="{0A2773EF-27D2-4D8D-896F-35DD5DC25431}" dt="2022-05-22T22:42:59.361" v="342" actId="1076"/>
          <ac:spMkLst>
            <pc:docMk/>
            <pc:sldMk cId="1464656771" sldId="326"/>
            <ac:spMk id="11" creationId="{93181E94-89ED-08D9-CC32-FA5D21E586CA}"/>
          </ac:spMkLst>
        </pc:spChg>
        <pc:spChg chg="del">
          <ac:chgData name="JESUS ROCHA SALAZAR" userId="4e0323458c84468b" providerId="LiveId" clId="{0A2773EF-27D2-4D8D-896F-35DD5DC25431}" dt="2022-05-22T21:54:55.128" v="241" actId="478"/>
          <ac:spMkLst>
            <pc:docMk/>
            <pc:sldMk cId="1464656771" sldId="326"/>
            <ac:spMk id="13" creationId="{36092AE1-DE1D-179E-EF4C-8CDFA1FCA7A4}"/>
          </ac:spMkLst>
        </pc:spChg>
      </pc:sldChg>
      <pc:sldChg chg="del">
        <pc:chgData name="JESUS ROCHA SALAZAR" userId="4e0323458c84468b" providerId="LiveId" clId="{0A2773EF-27D2-4D8D-896F-35DD5DC25431}" dt="2022-05-22T23:46:48.768" v="744" actId="2696"/>
        <pc:sldMkLst>
          <pc:docMk/>
          <pc:sldMk cId="2323859365" sldId="327"/>
        </pc:sldMkLst>
      </pc:sldChg>
      <pc:sldChg chg="del">
        <pc:chgData name="JESUS ROCHA SALAZAR" userId="4e0323458c84468b" providerId="LiveId" clId="{0A2773EF-27D2-4D8D-896F-35DD5DC25431}" dt="2022-05-22T23:46:51.592" v="745" actId="2696"/>
        <pc:sldMkLst>
          <pc:docMk/>
          <pc:sldMk cId="2061879904" sldId="328"/>
        </pc:sldMkLst>
      </pc:sldChg>
      <pc:sldChg chg="del">
        <pc:chgData name="JESUS ROCHA SALAZAR" userId="4e0323458c84468b" providerId="LiveId" clId="{0A2773EF-27D2-4D8D-896F-35DD5DC25431}" dt="2022-05-22T23:47:04.794" v="747" actId="2696"/>
        <pc:sldMkLst>
          <pc:docMk/>
          <pc:sldMk cId="2516898479" sldId="329"/>
        </pc:sldMkLst>
      </pc:sldChg>
      <pc:sldChg chg="del">
        <pc:chgData name="JESUS ROCHA SALAZAR" userId="4e0323458c84468b" providerId="LiveId" clId="{0A2773EF-27D2-4D8D-896F-35DD5DC25431}" dt="2022-05-22T23:46:56.403" v="746" actId="2696"/>
        <pc:sldMkLst>
          <pc:docMk/>
          <pc:sldMk cId="3575997139" sldId="331"/>
        </pc:sldMkLst>
      </pc:sldChg>
      <pc:sldChg chg="modSp mod">
        <pc:chgData name="JESUS ROCHA SALAZAR" userId="4e0323458c84468b" providerId="LiveId" clId="{0A2773EF-27D2-4D8D-896F-35DD5DC25431}" dt="2022-05-24T02:29:10.517" v="1169" actId="20577"/>
        <pc:sldMkLst>
          <pc:docMk/>
          <pc:sldMk cId="3488335354" sldId="332"/>
        </pc:sldMkLst>
        <pc:spChg chg="mod">
          <ac:chgData name="JESUS ROCHA SALAZAR" userId="4e0323458c84468b" providerId="LiveId" clId="{0A2773EF-27D2-4D8D-896F-35DD5DC25431}" dt="2022-05-24T02:29:10.517" v="1169" actId="20577"/>
          <ac:spMkLst>
            <pc:docMk/>
            <pc:sldMk cId="3488335354" sldId="332"/>
            <ac:spMk id="2" creationId="{D16E950F-302A-5F85-28E0-299FEDB1087F}"/>
          </ac:spMkLst>
        </pc:spChg>
      </pc:sldChg>
      <pc:sldChg chg="addSp delSp modSp new mod">
        <pc:chgData name="JESUS ROCHA SALAZAR" userId="4e0323458c84468b" providerId="LiveId" clId="{0A2773EF-27D2-4D8D-896F-35DD5DC25431}" dt="2022-05-25T00:07:24.496" v="1226" actId="20577"/>
        <pc:sldMkLst>
          <pc:docMk/>
          <pc:sldMk cId="2804924813" sldId="333"/>
        </pc:sldMkLst>
        <pc:spChg chg="del">
          <ac:chgData name="JESUS ROCHA SALAZAR" userId="4e0323458c84468b" providerId="LiveId" clId="{0A2773EF-27D2-4D8D-896F-35DD5DC25431}" dt="2022-05-22T22:45:34.749" v="345" actId="478"/>
          <ac:spMkLst>
            <pc:docMk/>
            <pc:sldMk cId="2804924813" sldId="333"/>
            <ac:spMk id="2" creationId="{64962836-C74C-7E9B-4C44-29B9C81853F6}"/>
          </ac:spMkLst>
        </pc:spChg>
        <pc:spChg chg="del">
          <ac:chgData name="JESUS ROCHA SALAZAR" userId="4e0323458c84468b" providerId="LiveId" clId="{0A2773EF-27D2-4D8D-896F-35DD5DC25431}" dt="2022-05-22T22:45:32.361" v="344" actId="478"/>
          <ac:spMkLst>
            <pc:docMk/>
            <pc:sldMk cId="2804924813" sldId="333"/>
            <ac:spMk id="3" creationId="{3D8634E2-FC91-7F6A-9561-426F415ED264}"/>
          </ac:spMkLst>
        </pc:spChg>
        <pc:spChg chg="add del">
          <ac:chgData name="JESUS ROCHA SALAZAR" userId="4e0323458c84468b" providerId="LiveId" clId="{0A2773EF-27D2-4D8D-896F-35DD5DC25431}" dt="2022-05-22T22:57:07.696" v="347" actId="22"/>
          <ac:spMkLst>
            <pc:docMk/>
            <pc:sldMk cId="2804924813" sldId="333"/>
            <ac:spMk id="5" creationId="{9D668B03-08EC-2000-AD96-7A01A4664719}"/>
          </ac:spMkLst>
        </pc:spChg>
        <pc:spChg chg="add mod">
          <ac:chgData name="JESUS ROCHA SALAZAR" userId="4e0323458c84468b" providerId="LiveId" clId="{0A2773EF-27D2-4D8D-896F-35DD5DC25431}" dt="2022-05-25T00:05:26.499" v="1215" actId="20577"/>
          <ac:spMkLst>
            <pc:docMk/>
            <pc:sldMk cId="2804924813" sldId="333"/>
            <ac:spMk id="7" creationId="{8D9D738B-719F-B4DD-8848-34DD9E32FEA6}"/>
          </ac:spMkLst>
        </pc:spChg>
        <pc:spChg chg="add mod">
          <ac:chgData name="JESUS ROCHA SALAZAR" userId="4e0323458c84468b" providerId="LiveId" clId="{0A2773EF-27D2-4D8D-896F-35DD5DC25431}" dt="2022-05-25T00:07:24.496" v="1226" actId="20577"/>
          <ac:spMkLst>
            <pc:docMk/>
            <pc:sldMk cId="2804924813" sldId="333"/>
            <ac:spMk id="8" creationId="{48795F67-2E44-2623-CF78-1865D10B7C21}"/>
          </ac:spMkLst>
        </pc:spChg>
        <pc:spChg chg="add mod">
          <ac:chgData name="JESUS ROCHA SALAZAR" userId="4e0323458c84468b" providerId="LiveId" clId="{0A2773EF-27D2-4D8D-896F-35DD5DC25431}" dt="2022-05-22T22:58:56.961" v="356"/>
          <ac:spMkLst>
            <pc:docMk/>
            <pc:sldMk cId="2804924813" sldId="333"/>
            <ac:spMk id="9" creationId="{C32ED375-D618-A0CB-B076-71384E959050}"/>
          </ac:spMkLst>
        </pc:spChg>
        <pc:spChg chg="add mod">
          <ac:chgData name="JESUS ROCHA SALAZAR" userId="4e0323458c84468b" providerId="LiveId" clId="{0A2773EF-27D2-4D8D-896F-35DD5DC25431}" dt="2022-05-22T23:11:36.727" v="476" actId="14100"/>
          <ac:spMkLst>
            <pc:docMk/>
            <pc:sldMk cId="2804924813" sldId="333"/>
            <ac:spMk id="10" creationId="{A30556F9-C4BD-365A-1115-6054F05B7079}"/>
          </ac:spMkLst>
        </pc:spChg>
        <pc:spChg chg="add del mod">
          <ac:chgData name="JESUS ROCHA SALAZAR" userId="4e0323458c84468b" providerId="LiveId" clId="{0A2773EF-27D2-4D8D-896F-35DD5DC25431}" dt="2022-05-22T23:11:48.332" v="479" actId="478"/>
          <ac:spMkLst>
            <pc:docMk/>
            <pc:sldMk cId="2804924813" sldId="333"/>
            <ac:spMk id="11" creationId="{111F5277-3B56-6A0E-9213-B49B82D8ECC5}"/>
          </ac:spMkLst>
        </pc:spChg>
        <pc:spChg chg="add mod">
          <ac:chgData name="JESUS ROCHA SALAZAR" userId="4e0323458c84468b" providerId="LiveId" clId="{0A2773EF-27D2-4D8D-896F-35DD5DC25431}" dt="2022-05-22T23:11:57.808" v="481" actId="20577"/>
          <ac:spMkLst>
            <pc:docMk/>
            <pc:sldMk cId="2804924813" sldId="333"/>
            <ac:spMk id="12" creationId="{A000E2CD-3EB1-A4A1-5AB2-82B233CF8A2C}"/>
          </ac:spMkLst>
        </pc:spChg>
      </pc:sldChg>
      <pc:sldChg chg="addSp delSp modSp add mod">
        <pc:chgData name="JESUS ROCHA SALAZAR" userId="4e0323458c84468b" providerId="LiveId" clId="{0A2773EF-27D2-4D8D-896F-35DD5DC25431}" dt="2022-05-22T23:42:45.299" v="743" actId="20577"/>
        <pc:sldMkLst>
          <pc:docMk/>
          <pc:sldMk cId="720654896" sldId="334"/>
        </pc:sldMkLst>
        <pc:spChg chg="add del">
          <ac:chgData name="JESUS ROCHA SALAZAR" userId="4e0323458c84468b" providerId="LiveId" clId="{0A2773EF-27D2-4D8D-896F-35DD5DC25431}" dt="2022-05-22T23:33:17.724" v="667" actId="478"/>
          <ac:spMkLst>
            <pc:docMk/>
            <pc:sldMk cId="720654896" sldId="334"/>
            <ac:spMk id="5" creationId="{3B0D8510-BFA7-74CC-9A82-E1A19440454B}"/>
          </ac:spMkLst>
        </pc:spChg>
        <pc:spChg chg="add mod">
          <ac:chgData name="JESUS ROCHA SALAZAR" userId="4e0323458c84468b" providerId="LiveId" clId="{0A2773EF-27D2-4D8D-896F-35DD5DC25431}" dt="2022-05-22T23:35:34.394" v="704" actId="14100"/>
          <ac:spMkLst>
            <pc:docMk/>
            <pc:sldMk cId="720654896" sldId="334"/>
            <ac:spMk id="6" creationId="{D5016759-BB6E-73E3-775F-55191E638ABA}"/>
          </ac:spMkLst>
        </pc:spChg>
        <pc:spChg chg="del">
          <ac:chgData name="JESUS ROCHA SALAZAR" userId="4e0323458c84468b" providerId="LiveId" clId="{0A2773EF-27D2-4D8D-896F-35DD5DC25431}" dt="2022-05-22T23:14:36.134" v="483" actId="478"/>
          <ac:spMkLst>
            <pc:docMk/>
            <pc:sldMk cId="720654896" sldId="334"/>
            <ac:spMk id="7" creationId="{8D9D738B-719F-B4DD-8848-34DD9E32FEA6}"/>
          </ac:spMkLst>
        </pc:spChg>
        <pc:spChg chg="del">
          <ac:chgData name="JESUS ROCHA SALAZAR" userId="4e0323458c84468b" providerId="LiveId" clId="{0A2773EF-27D2-4D8D-896F-35DD5DC25431}" dt="2022-05-22T23:14:39.535" v="484" actId="478"/>
          <ac:spMkLst>
            <pc:docMk/>
            <pc:sldMk cId="720654896" sldId="334"/>
            <ac:spMk id="8" creationId="{48795F67-2E44-2623-CF78-1865D10B7C21}"/>
          </ac:spMkLst>
        </pc:spChg>
        <pc:spChg chg="del">
          <ac:chgData name="JESUS ROCHA SALAZAR" userId="4e0323458c84468b" providerId="LiveId" clId="{0A2773EF-27D2-4D8D-896F-35DD5DC25431}" dt="2022-05-22T23:14:43.663" v="485" actId="478"/>
          <ac:spMkLst>
            <pc:docMk/>
            <pc:sldMk cId="720654896" sldId="334"/>
            <ac:spMk id="10" creationId="{A30556F9-C4BD-365A-1115-6054F05B7079}"/>
          </ac:spMkLst>
        </pc:spChg>
        <pc:spChg chg="add mod">
          <ac:chgData name="JESUS ROCHA SALAZAR" userId="4e0323458c84468b" providerId="LiveId" clId="{0A2773EF-27D2-4D8D-896F-35DD5DC25431}" dt="2022-05-22T23:18:03.887" v="624" actId="2711"/>
          <ac:spMkLst>
            <pc:docMk/>
            <pc:sldMk cId="720654896" sldId="334"/>
            <ac:spMk id="11" creationId="{59367919-2BC5-A33A-C3BB-A77F1A4EEC39}"/>
          </ac:spMkLst>
        </pc:spChg>
        <pc:spChg chg="del">
          <ac:chgData name="JESUS ROCHA SALAZAR" userId="4e0323458c84468b" providerId="LiveId" clId="{0A2773EF-27D2-4D8D-896F-35DD5DC25431}" dt="2022-05-22T23:14:45.669" v="486" actId="478"/>
          <ac:spMkLst>
            <pc:docMk/>
            <pc:sldMk cId="720654896" sldId="334"/>
            <ac:spMk id="12" creationId="{A000E2CD-3EB1-A4A1-5AB2-82B233CF8A2C}"/>
          </ac:spMkLst>
        </pc:spChg>
        <pc:spChg chg="add mod">
          <ac:chgData name="JESUS ROCHA SALAZAR" userId="4e0323458c84468b" providerId="LiveId" clId="{0A2773EF-27D2-4D8D-896F-35DD5DC25431}" dt="2022-05-22T23:42:45.299" v="743" actId="20577"/>
          <ac:spMkLst>
            <pc:docMk/>
            <pc:sldMk cId="720654896" sldId="334"/>
            <ac:spMk id="13" creationId="{5A7034A8-F078-A18D-19B9-0ED7427BE5E7}"/>
          </ac:spMkLst>
        </pc:spChg>
        <pc:spChg chg="add mod">
          <ac:chgData name="JESUS ROCHA SALAZAR" userId="4e0323458c84468b" providerId="LiveId" clId="{0A2773EF-27D2-4D8D-896F-35DD5DC25431}" dt="2022-05-22T23:32:07.718" v="662" actId="1076"/>
          <ac:spMkLst>
            <pc:docMk/>
            <pc:sldMk cId="720654896" sldId="334"/>
            <ac:spMk id="14" creationId="{E3345F38-6BC4-F94B-F828-CCCB7B4B75B6}"/>
          </ac:spMkLst>
        </pc:spChg>
        <pc:spChg chg="add del mod">
          <ac:chgData name="JESUS ROCHA SALAZAR" userId="4e0323458c84468b" providerId="LiveId" clId="{0A2773EF-27D2-4D8D-896F-35DD5DC25431}" dt="2022-05-22T23:31:51.336" v="660" actId="478"/>
          <ac:spMkLst>
            <pc:docMk/>
            <pc:sldMk cId="720654896" sldId="334"/>
            <ac:spMk id="15" creationId="{4CC3EC47-ABB9-CAE2-5751-F7E549B466AF}"/>
          </ac:spMkLst>
        </pc:spChg>
        <pc:spChg chg="add mod">
          <ac:chgData name="JESUS ROCHA SALAZAR" userId="4e0323458c84468b" providerId="LiveId" clId="{0A2773EF-27D2-4D8D-896F-35DD5DC25431}" dt="2022-05-22T23:32:14.411" v="663" actId="1076"/>
          <ac:spMkLst>
            <pc:docMk/>
            <pc:sldMk cId="720654896" sldId="334"/>
            <ac:spMk id="16" creationId="{0C947422-1106-A955-2BC8-593464E909BC}"/>
          </ac:spMkLst>
        </pc:spChg>
        <pc:spChg chg="add mod">
          <ac:chgData name="JESUS ROCHA SALAZAR" userId="4e0323458c84468b" providerId="LiveId" clId="{0A2773EF-27D2-4D8D-896F-35DD5DC25431}" dt="2022-05-22T23:32:24.329" v="664" actId="1076"/>
          <ac:spMkLst>
            <pc:docMk/>
            <pc:sldMk cId="720654896" sldId="334"/>
            <ac:spMk id="17" creationId="{025623FE-E803-513C-C044-3CEF32AD869D}"/>
          </ac:spMkLst>
        </pc:spChg>
        <pc:spChg chg="add mod">
          <ac:chgData name="JESUS ROCHA SALAZAR" userId="4e0323458c84468b" providerId="LiveId" clId="{0A2773EF-27D2-4D8D-896F-35DD5DC25431}" dt="2022-05-22T23:32:34.612" v="665" actId="1076"/>
          <ac:spMkLst>
            <pc:docMk/>
            <pc:sldMk cId="720654896" sldId="334"/>
            <ac:spMk id="18" creationId="{192069BE-1F98-0B65-D414-56F84E6CCDEF}"/>
          </ac:spMkLst>
        </pc:spChg>
        <pc:spChg chg="add mod">
          <ac:chgData name="JESUS ROCHA SALAZAR" userId="4e0323458c84468b" providerId="LiveId" clId="{0A2773EF-27D2-4D8D-896F-35DD5DC25431}" dt="2022-05-22T23:35:51.597" v="705" actId="1036"/>
          <ac:spMkLst>
            <pc:docMk/>
            <pc:sldMk cId="720654896" sldId="334"/>
            <ac:spMk id="19" creationId="{9601F5BB-5D0D-28E7-5FFD-C8A65A138383}"/>
          </ac:spMkLst>
        </pc:spChg>
      </pc:sldChg>
      <pc:sldChg chg="add">
        <pc:chgData name="JESUS ROCHA SALAZAR" userId="4e0323458c84468b" providerId="LiveId" clId="{0A2773EF-27D2-4D8D-896F-35DD5DC25431}" dt="2022-05-23T23:56:08.750" v="748" actId="2890"/>
        <pc:sldMkLst>
          <pc:docMk/>
          <pc:sldMk cId="206224791" sldId="335"/>
        </pc:sldMkLst>
      </pc:sldChg>
      <pc:sldChg chg="addSp delSp modSp add mod">
        <pc:chgData name="JESUS ROCHA SALAZAR" userId="4e0323458c84468b" providerId="LiveId" clId="{0A2773EF-27D2-4D8D-896F-35DD5DC25431}" dt="2022-05-24T00:15:06.967" v="805" actId="20577"/>
        <pc:sldMkLst>
          <pc:docMk/>
          <pc:sldMk cId="2351770821" sldId="336"/>
        </pc:sldMkLst>
        <pc:spChg chg="add mod">
          <ac:chgData name="JESUS ROCHA SALAZAR" userId="4e0323458c84468b" providerId="LiveId" clId="{0A2773EF-27D2-4D8D-896F-35DD5DC25431}" dt="2022-05-24T00:14:46.726" v="770" actId="1076"/>
          <ac:spMkLst>
            <pc:docMk/>
            <pc:sldMk cId="2351770821" sldId="336"/>
            <ac:spMk id="4" creationId="{5F74A5E5-E698-F6C2-14CB-C2FBF93C2007}"/>
          </ac:spMkLst>
        </pc:spChg>
        <pc:spChg chg="del">
          <ac:chgData name="JESUS ROCHA SALAZAR" userId="4e0323458c84468b" providerId="LiveId" clId="{0A2773EF-27D2-4D8D-896F-35DD5DC25431}" dt="2022-05-24T00:07:53.911" v="754" actId="478"/>
          <ac:spMkLst>
            <pc:docMk/>
            <pc:sldMk cId="2351770821" sldId="336"/>
            <ac:spMk id="6" creationId="{D5016759-BB6E-73E3-775F-55191E638ABA}"/>
          </ac:spMkLst>
        </pc:spChg>
        <pc:spChg chg="mod">
          <ac:chgData name="JESUS ROCHA SALAZAR" userId="4e0323458c84468b" providerId="LiveId" clId="{0A2773EF-27D2-4D8D-896F-35DD5DC25431}" dt="2022-05-24T00:15:06.967" v="805" actId="20577"/>
          <ac:spMkLst>
            <pc:docMk/>
            <pc:sldMk cId="2351770821" sldId="336"/>
            <ac:spMk id="9" creationId="{C32ED375-D618-A0CB-B076-71384E959050}"/>
          </ac:spMkLst>
        </pc:spChg>
        <pc:spChg chg="del">
          <ac:chgData name="JESUS ROCHA SALAZAR" userId="4e0323458c84468b" providerId="LiveId" clId="{0A2773EF-27D2-4D8D-896F-35DD5DC25431}" dt="2022-05-24T00:08:09.579" v="759" actId="478"/>
          <ac:spMkLst>
            <pc:docMk/>
            <pc:sldMk cId="2351770821" sldId="336"/>
            <ac:spMk id="11" creationId="{59367919-2BC5-A33A-C3BB-A77F1A4EEC39}"/>
          </ac:spMkLst>
        </pc:spChg>
        <pc:spChg chg="add mod">
          <ac:chgData name="JESUS ROCHA SALAZAR" userId="4e0323458c84468b" providerId="LiveId" clId="{0A2773EF-27D2-4D8D-896F-35DD5DC25431}" dt="2022-05-24T00:14:30.241" v="767" actId="1076"/>
          <ac:spMkLst>
            <pc:docMk/>
            <pc:sldMk cId="2351770821" sldId="336"/>
            <ac:spMk id="12" creationId="{89A7E497-2107-B7CE-E966-675D2463221E}"/>
          </ac:spMkLst>
        </pc:spChg>
        <pc:spChg chg="del">
          <ac:chgData name="JESUS ROCHA SALAZAR" userId="4e0323458c84468b" providerId="LiveId" clId="{0A2773EF-27D2-4D8D-896F-35DD5DC25431}" dt="2022-05-24T00:07:46.047" v="750" actId="478"/>
          <ac:spMkLst>
            <pc:docMk/>
            <pc:sldMk cId="2351770821" sldId="336"/>
            <ac:spMk id="13" creationId="{5A7034A8-F078-A18D-19B9-0ED7427BE5E7}"/>
          </ac:spMkLst>
        </pc:spChg>
        <pc:spChg chg="del">
          <ac:chgData name="JESUS ROCHA SALAZAR" userId="4e0323458c84468b" providerId="LiveId" clId="{0A2773EF-27D2-4D8D-896F-35DD5DC25431}" dt="2022-05-24T00:07:50.632" v="752" actId="478"/>
          <ac:spMkLst>
            <pc:docMk/>
            <pc:sldMk cId="2351770821" sldId="336"/>
            <ac:spMk id="14" creationId="{E3345F38-6BC4-F94B-F828-CCCB7B4B75B6}"/>
          </ac:spMkLst>
        </pc:spChg>
        <pc:spChg chg="add mod">
          <ac:chgData name="JESUS ROCHA SALAZAR" userId="4e0323458c84468b" providerId="LiveId" clId="{0A2773EF-27D2-4D8D-896F-35DD5DC25431}" dt="2022-05-24T00:14:34.960" v="768" actId="1076"/>
          <ac:spMkLst>
            <pc:docMk/>
            <pc:sldMk cId="2351770821" sldId="336"/>
            <ac:spMk id="15" creationId="{9ED90C37-7161-63B7-6691-82D99C68AE86}"/>
          </ac:spMkLst>
        </pc:spChg>
        <pc:spChg chg="del">
          <ac:chgData name="JESUS ROCHA SALAZAR" userId="4e0323458c84468b" providerId="LiveId" clId="{0A2773EF-27D2-4D8D-896F-35DD5DC25431}" dt="2022-05-24T00:07:50.632" v="752" actId="478"/>
          <ac:spMkLst>
            <pc:docMk/>
            <pc:sldMk cId="2351770821" sldId="336"/>
            <ac:spMk id="16" creationId="{0C947422-1106-A955-2BC8-593464E909BC}"/>
          </ac:spMkLst>
        </pc:spChg>
        <pc:spChg chg="del">
          <ac:chgData name="JESUS ROCHA SALAZAR" userId="4e0323458c84468b" providerId="LiveId" clId="{0A2773EF-27D2-4D8D-896F-35DD5DC25431}" dt="2022-05-24T00:07:48.961" v="751" actId="478"/>
          <ac:spMkLst>
            <pc:docMk/>
            <pc:sldMk cId="2351770821" sldId="336"/>
            <ac:spMk id="17" creationId="{025623FE-E803-513C-C044-3CEF32AD869D}"/>
          </ac:spMkLst>
        </pc:spChg>
        <pc:spChg chg="del">
          <ac:chgData name="JESUS ROCHA SALAZAR" userId="4e0323458c84468b" providerId="LiveId" clId="{0A2773EF-27D2-4D8D-896F-35DD5DC25431}" dt="2022-05-24T00:07:50.632" v="752" actId="478"/>
          <ac:spMkLst>
            <pc:docMk/>
            <pc:sldMk cId="2351770821" sldId="336"/>
            <ac:spMk id="18" creationId="{192069BE-1F98-0B65-D414-56F84E6CCDEF}"/>
          </ac:spMkLst>
        </pc:spChg>
        <pc:spChg chg="del">
          <ac:chgData name="JESUS ROCHA SALAZAR" userId="4e0323458c84468b" providerId="LiveId" clId="{0A2773EF-27D2-4D8D-896F-35DD5DC25431}" dt="2022-05-24T00:07:52.201" v="753" actId="478"/>
          <ac:spMkLst>
            <pc:docMk/>
            <pc:sldMk cId="2351770821" sldId="336"/>
            <ac:spMk id="19" creationId="{9601F5BB-5D0D-28E7-5FFD-C8A65A138383}"/>
          </ac:spMkLst>
        </pc:spChg>
      </pc:sldChg>
      <pc:sldChg chg="add del">
        <pc:chgData name="JESUS ROCHA SALAZAR" userId="4e0323458c84468b" providerId="LiveId" clId="{0A2773EF-27D2-4D8D-896F-35DD5DC25431}" dt="2022-05-24T00:45:02.605" v="808" actId="2696"/>
        <pc:sldMkLst>
          <pc:docMk/>
          <pc:sldMk cId="964910329" sldId="337"/>
        </pc:sldMkLst>
      </pc:sldChg>
      <pc:sldMasterChg chg="delSldLayout">
        <pc:chgData name="JESUS ROCHA SALAZAR" userId="4e0323458c84468b" providerId="LiveId" clId="{0A2773EF-27D2-4D8D-896F-35DD5DC25431}" dt="2022-05-24T02:26:52.374" v="827" actId="2696"/>
        <pc:sldMasterMkLst>
          <pc:docMk/>
          <pc:sldMasterMk cId="946754946" sldId="2147483660"/>
        </pc:sldMasterMkLst>
        <pc:sldLayoutChg chg="del">
          <pc:chgData name="JESUS ROCHA SALAZAR" userId="4e0323458c84468b" providerId="LiveId" clId="{0A2773EF-27D2-4D8D-896F-35DD5DC25431}" dt="2022-05-24T02:26:52.374" v="827" actId="2696"/>
          <pc:sldLayoutMkLst>
            <pc:docMk/>
            <pc:sldMasterMk cId="946754946" sldId="2147483660"/>
            <pc:sldLayoutMk cId="3057531631" sldId="214748366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5/24/2022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5/24/2022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Principal Component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a:solidFill>
                  <a:schemeClr val="bg1"/>
                </a:solidFill>
                <a:latin typeface="+mj-lt"/>
              </a:rPr>
              <a:t>May </a:t>
            </a:r>
            <a:r>
              <a:rPr lang="en-US" sz="2400" dirty="0">
                <a:solidFill>
                  <a:schemeClr val="bg1"/>
                </a:solidFill>
                <a:latin typeface="+mj-lt"/>
              </a:rPr>
              <a:t>2022</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Principal </a:t>
            </a:r>
            <a:r>
              <a:rPr lang="es-MX" b="1" dirty="0" err="1">
                <a:latin typeface="Segoe UI Light" panose="020B0502040204020203" pitchFamily="34" charset="0"/>
                <a:cs typeface="Segoe UI Light" panose="020B0502040204020203" pitchFamily="34" charset="0"/>
              </a:rPr>
              <a:t>Component</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00016" y="1595120"/>
            <a:ext cx="10829984" cy="2308324"/>
          </a:xfrm>
          <a:prstGeom prst="rect">
            <a:avLst/>
          </a:prstGeom>
          <a:noFill/>
        </p:spPr>
        <p:txBody>
          <a:bodyPr wrap="square" rtlCol="0">
            <a:spAutoFit/>
          </a:bodyPr>
          <a:lstStyle/>
          <a:p>
            <a:pPr algn="just"/>
            <a:r>
              <a:rPr lang="en-US" sz="2400" dirty="0">
                <a:latin typeface="+mj-lt"/>
              </a:rPr>
              <a:t>The central idea of principal component analysis (PCA) is to reduce the dimensionality of a data set consisting of a large number of interrelated variables, while retaining as much as possible of the variation present in the data set. This is achieved by transforming to a new set of variables, the principal components (PCs), which are uncorrelated, and which are ordered so that the first few retain most of the variation present in all of the original variables.</a:t>
            </a:r>
            <a:endParaRPr lang="es-ES" sz="2400" dirty="0">
              <a:latin typeface="+mj-lt"/>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D4B991C-0D50-E032-4727-6FFC3AAC7C4E}"/>
                  </a:ext>
                </a:extLst>
              </p:cNvPr>
              <p:cNvSpPr txBox="1"/>
              <p:nvPr/>
            </p:nvSpPr>
            <p:spPr>
              <a:xfrm>
                <a:off x="839723" y="4396448"/>
                <a:ext cx="4145280"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1">
                                      <a:solidFill>
                                        <a:schemeClr val="tx1"/>
                                      </a:solidFill>
                                      <a:latin typeface="Cambria Math" panose="02040503050406030204" pitchFamily="18" charset="0"/>
                                    </a:rPr>
                                    <m:t>𝑛</m:t>
                                  </m:r>
                                </m:sub>
                              </m:sSub>
                            </m:e>
                          </m:eqArr>
                        </m:e>
                      </m:d>
                    </m:oMath>
                  </m:oMathPara>
                </a14:m>
                <a:endParaRPr lang="es-ES" sz="3200" dirty="0">
                  <a:solidFill>
                    <a:schemeClr val="tx1"/>
                  </a:solidFill>
                </a:endParaRPr>
              </a:p>
            </p:txBody>
          </p:sp>
        </mc:Choice>
        <mc:Fallback xmlns="">
          <p:sp>
            <p:nvSpPr>
              <p:cNvPr id="6" name="CuadroTexto 5">
                <a:extLst>
                  <a:ext uri="{FF2B5EF4-FFF2-40B4-BE49-F238E27FC236}">
                    <a16:creationId xmlns:a16="http://schemas.microsoft.com/office/drawing/2014/main" id="{DD4B991C-0D50-E032-4727-6FFC3AAC7C4E}"/>
                  </a:ext>
                </a:extLst>
              </p:cNvPr>
              <p:cNvSpPr txBox="1">
                <a:spLocks noRot="1" noChangeAspect="1" noMove="1" noResize="1" noEditPoints="1" noAdjustHandles="1" noChangeArrowheads="1" noChangeShapeType="1" noTextEdit="1"/>
              </p:cNvSpPr>
              <p:nvPr/>
            </p:nvSpPr>
            <p:spPr>
              <a:xfrm>
                <a:off x="839723" y="4396448"/>
                <a:ext cx="4145280" cy="193181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6A9A7BF-983C-5DD8-B1FA-4C5C5CD390BD}"/>
                  </a:ext>
                </a:extLst>
              </p:cNvPr>
              <p:cNvSpPr txBox="1"/>
              <p:nvPr/>
            </p:nvSpPr>
            <p:spPr>
              <a:xfrm>
                <a:off x="6129767" y="4396448"/>
                <a:ext cx="5669038"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b="0" i="1" smtClean="0">
                                      <a:solidFill>
                                        <a:schemeClr val="tx1"/>
                                      </a:solidFill>
                                      <a:latin typeface="Cambria Math" panose="02040503050406030204" pitchFamily="18" charset="0"/>
                                    </a:rPr>
                                    <m:t>𝑝</m:t>
                                  </m:r>
                                </m:sub>
                              </m:sSub>
                            </m:e>
                          </m:eqArr>
                        </m:e>
                      </m:d>
                      <m:r>
                        <a:rPr lang="es-ES" sz="3200" b="0" i="0"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𝑤h𝑒𝑟𝑒</m:t>
                      </m:r>
                      <m:r>
                        <a:rPr lang="es-ES" sz="3200" b="0" i="1"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𝑝</m:t>
                      </m:r>
                      <m:r>
                        <a:rPr lang="es-ES" sz="3200" b="0" i="1" smtClean="0">
                          <a:solidFill>
                            <a:schemeClr val="tx1"/>
                          </a:solidFill>
                          <a:latin typeface="Cambria Math" panose="02040503050406030204" pitchFamily="18" charset="0"/>
                        </a:rPr>
                        <m:t>&lt;</m:t>
                      </m:r>
                      <m:r>
                        <a:rPr lang="es-ES" sz="3200" b="0" i="1" smtClean="0">
                          <a:solidFill>
                            <a:schemeClr val="tx1"/>
                          </a:solidFill>
                          <a:latin typeface="Cambria Math" panose="02040503050406030204" pitchFamily="18" charset="0"/>
                        </a:rPr>
                        <m:t>𝑛</m:t>
                      </m:r>
                    </m:oMath>
                  </m:oMathPara>
                </a14:m>
                <a:endParaRPr lang="es-ES" sz="3200" i="1" dirty="0">
                  <a:solidFill>
                    <a:schemeClr val="tx1"/>
                  </a:solidFill>
                </a:endParaRPr>
              </a:p>
            </p:txBody>
          </p:sp>
        </mc:Choice>
        <mc:Fallback xmlns="">
          <p:sp>
            <p:nvSpPr>
              <p:cNvPr id="7" name="CuadroTexto 6">
                <a:extLst>
                  <a:ext uri="{FF2B5EF4-FFF2-40B4-BE49-F238E27FC236}">
                    <a16:creationId xmlns:a16="http://schemas.microsoft.com/office/drawing/2014/main" id="{36A9A7BF-983C-5DD8-B1FA-4C5C5CD390BD}"/>
                  </a:ext>
                </a:extLst>
              </p:cNvPr>
              <p:cNvSpPr txBox="1">
                <a:spLocks noRot="1" noChangeAspect="1" noMove="1" noResize="1" noEditPoints="1" noAdjustHandles="1" noChangeArrowheads="1" noChangeShapeType="1" noTextEdit="1"/>
              </p:cNvSpPr>
              <p:nvPr/>
            </p:nvSpPr>
            <p:spPr>
              <a:xfrm>
                <a:off x="6129767" y="4396448"/>
                <a:ext cx="5669038" cy="1931811"/>
              </a:xfrm>
              <a:prstGeom prst="rect">
                <a:avLst/>
              </a:prstGeom>
              <a:blipFill>
                <a:blip r:embed="rId3"/>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EBD4D126-B17A-BB0D-C0E9-CD6ACBCFFA43}"/>
              </a:ext>
            </a:extLst>
          </p:cNvPr>
          <p:cNvSpPr txBox="1"/>
          <p:nvPr/>
        </p:nvSpPr>
        <p:spPr>
          <a:xfrm>
            <a:off x="8239759" y="3993445"/>
            <a:ext cx="856727"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
        <p:nvSpPr>
          <p:cNvPr id="9" name="CuadroTexto 8">
            <a:extLst>
              <a:ext uri="{FF2B5EF4-FFF2-40B4-BE49-F238E27FC236}">
                <a16:creationId xmlns:a16="http://schemas.microsoft.com/office/drawing/2014/main" id="{608F6D76-24B3-4587-D5D3-4D9C4F93A8AB}"/>
              </a:ext>
            </a:extLst>
          </p:cNvPr>
          <p:cNvSpPr txBox="1"/>
          <p:nvPr/>
        </p:nvSpPr>
        <p:spPr>
          <a:xfrm>
            <a:off x="3404832" y="3993445"/>
            <a:ext cx="745251"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6697183-0924-0C1C-F3A1-A56FC4346FC2}"/>
                  </a:ext>
                </a:extLst>
              </p:cNvPr>
              <p:cNvSpPr txBox="1"/>
              <p:nvPr/>
            </p:nvSpPr>
            <p:spPr>
              <a:xfrm>
                <a:off x="660400" y="1462316"/>
                <a:ext cx="11003280" cy="830997"/>
              </a:xfrm>
              <a:prstGeom prst="rect">
                <a:avLst/>
              </a:prstGeom>
              <a:noFill/>
            </p:spPr>
            <p:txBody>
              <a:bodyPr wrap="square">
                <a:spAutoFit/>
              </a:bodyPr>
              <a:lstStyle/>
              <a:p>
                <a:r>
                  <a:rPr lang="en-US" sz="2400" dirty="0">
                    <a:latin typeface="+mj-lt"/>
                  </a:rPr>
                  <a:t>Suppose that </a:t>
                </a:r>
                <a14:m>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2400" dirty="0">
                    <a:latin typeface="+mj-lt"/>
                  </a:rPr>
                  <a:t> is a vector of </a:t>
                </a:r>
                <a14:m>
                  <m:oMath xmlns:m="http://schemas.openxmlformats.org/officeDocument/2006/math">
                    <m:r>
                      <a:rPr lang="es-ES" sz="2400" b="0" i="1" smtClean="0">
                        <a:latin typeface="Cambria Math" panose="02040503050406030204" pitchFamily="18" charset="0"/>
                      </a:rPr>
                      <m:t>𝑛</m:t>
                    </m:r>
                  </m:oMath>
                </a14:m>
                <a:r>
                  <a:rPr lang="en-US" sz="2400" dirty="0">
                    <a:latin typeface="+mj-lt"/>
                  </a:rPr>
                  <a:t> random variables, and whose covariance matrix has the following structure:</a:t>
                </a:r>
                <a:endParaRPr lang="es-ES" sz="2400" dirty="0">
                  <a:latin typeface="+mj-lt"/>
                </a:endParaRPr>
              </a:p>
            </p:txBody>
          </p:sp>
        </mc:Choice>
        <mc:Fallback xmlns="">
          <p:sp>
            <p:nvSpPr>
              <p:cNvPr id="8" name="CuadroTexto 7">
                <a:extLst>
                  <a:ext uri="{FF2B5EF4-FFF2-40B4-BE49-F238E27FC236}">
                    <a16:creationId xmlns:a16="http://schemas.microsoft.com/office/drawing/2014/main" id="{66697183-0924-0C1C-F3A1-A56FC4346FC2}"/>
                  </a:ext>
                </a:extLst>
              </p:cNvPr>
              <p:cNvSpPr txBox="1">
                <a:spLocks noRot="1" noChangeAspect="1" noMove="1" noResize="1" noEditPoints="1" noAdjustHandles="1" noChangeArrowheads="1" noChangeShapeType="1" noTextEdit="1"/>
              </p:cNvSpPr>
              <p:nvPr/>
            </p:nvSpPr>
            <p:spPr>
              <a:xfrm>
                <a:off x="660400" y="1462316"/>
                <a:ext cx="11003280" cy="830997"/>
              </a:xfrm>
              <a:prstGeom prst="rect">
                <a:avLst/>
              </a:prstGeom>
              <a:blipFill>
                <a:blip r:embed="rId2"/>
                <a:stretch>
                  <a:fillRect l="-831" t="-5147" b="-169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CEF4B4E-DFA8-D55D-7CD6-6E64627DE198}"/>
                  </a:ext>
                </a:extLst>
              </p:cNvPr>
              <p:cNvSpPr txBox="1"/>
              <p:nvPr/>
            </p:nvSpPr>
            <p:spPr>
              <a:xfrm>
                <a:off x="1727200" y="2374235"/>
                <a:ext cx="8382000" cy="1591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𝑣𝑎𝑟</m:t>
                      </m:r>
                      <m:r>
                        <a:rPr lang="es-ES" sz="2400" i="0">
                          <a:latin typeface="Cambria Math" panose="02040503050406030204" pitchFamily="18" charset="0"/>
                        </a:rPr>
                        <m:t>−</m:t>
                      </m:r>
                      <m:r>
                        <a:rPr lang="es-ES" sz="2400" i="1">
                          <a:latin typeface="Cambria Math" panose="02040503050406030204" pitchFamily="18" charset="0"/>
                        </a:rPr>
                        <m:t>𝑐𝑜𝑣</m:t>
                      </m:r>
                      <m:r>
                        <a:rPr lang="es-ES" sz="2400" i="0">
                          <a:latin typeface="Cambria Math" panose="02040503050406030204" pitchFamily="18" charset="0"/>
                        </a:rPr>
                        <m:t>=</m:t>
                      </m:r>
                      <m:d>
                        <m:dPr>
                          <m:ctrlPr>
                            <a:rPr lang="es-ES" sz="2400" i="1">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end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d>
                                          <m:dPr>
                                            <m:begChr m:val=""/>
                                            <m:ctrlPr>
                                              <a:rPr lang="es-ES" sz="2400" i="1">
                                                <a:latin typeface="Cambria Math" panose="02040503050406030204" pitchFamily="18" charset="0"/>
                                              </a:rPr>
                                            </m:ctrlPr>
                                          </m:dPr>
                                          <m:e>
                                            <m:r>
                                              <a:rPr lang="es-ES" sz="2400" i="1">
                                                <a:latin typeface="Cambria Math" panose="02040503050406030204" pitchFamily="18" charset="0"/>
                                              </a:rPr>
                                              <m:t>𝑛</m:t>
                                            </m:r>
                                          </m:e>
                                        </m:d>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
                        </m:e>
                      </m:d>
                    </m:oMath>
                  </m:oMathPara>
                </a14:m>
                <a:endParaRPr lang="es-ES" sz="2400" dirty="0"/>
              </a:p>
            </p:txBody>
          </p:sp>
        </mc:Choice>
        <mc:Fallback xmlns="">
          <p:sp>
            <p:nvSpPr>
              <p:cNvPr id="9" name="CuadroTexto 8">
                <a:extLst>
                  <a:ext uri="{FF2B5EF4-FFF2-40B4-BE49-F238E27FC236}">
                    <a16:creationId xmlns:a16="http://schemas.microsoft.com/office/drawing/2014/main" id="{8CEF4B4E-DFA8-D55D-7CD6-6E64627DE198}"/>
                  </a:ext>
                </a:extLst>
              </p:cNvPr>
              <p:cNvSpPr txBox="1">
                <a:spLocks noRot="1" noChangeAspect="1" noMove="1" noResize="1" noEditPoints="1" noAdjustHandles="1" noChangeArrowheads="1" noChangeShapeType="1" noTextEdit="1"/>
              </p:cNvSpPr>
              <p:nvPr/>
            </p:nvSpPr>
            <p:spPr>
              <a:xfrm>
                <a:off x="1727200" y="2374235"/>
                <a:ext cx="8382000" cy="1591013"/>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181E94-89ED-08D9-CC32-FA5D21E586CA}"/>
                  </a:ext>
                </a:extLst>
              </p:cNvPr>
              <p:cNvSpPr txBox="1"/>
              <p:nvPr/>
            </p:nvSpPr>
            <p:spPr>
              <a:xfrm>
                <a:off x="3677920" y="4205017"/>
                <a:ext cx="6096000" cy="2174121"/>
              </a:xfrm>
              <a:prstGeom prst="rect">
                <a:avLst/>
              </a:prstGeom>
              <a:noFill/>
            </p:spPr>
            <p:txBody>
              <a:bodyPr wrap="squar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p>
            </p:txBody>
          </p:sp>
        </mc:Choice>
        <mc:Fallback xmlns="">
          <p:sp>
            <p:nvSpPr>
              <p:cNvPr id="11" name="CuadroTexto 10">
                <a:extLst>
                  <a:ext uri="{FF2B5EF4-FFF2-40B4-BE49-F238E27FC236}">
                    <a16:creationId xmlns:a16="http://schemas.microsoft.com/office/drawing/2014/main" id="{93181E94-89ED-08D9-CC32-FA5D21E586CA}"/>
                  </a:ext>
                </a:extLst>
              </p:cNvPr>
              <p:cNvSpPr txBox="1">
                <a:spLocks noRot="1" noChangeAspect="1" noMove="1" noResize="1" noEditPoints="1" noAdjustHandles="1" noChangeArrowheads="1" noChangeShapeType="1" noTextEdit="1"/>
              </p:cNvSpPr>
              <p:nvPr/>
            </p:nvSpPr>
            <p:spPr>
              <a:xfrm>
                <a:off x="3677920" y="4205017"/>
                <a:ext cx="6096000" cy="2174121"/>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6465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D9D738B-719F-B4DD-8848-34DD9E32FEA6}"/>
                  </a:ext>
                </a:extLst>
              </p:cNvPr>
              <p:cNvSpPr txBox="1"/>
              <p:nvPr/>
            </p:nvSpPr>
            <p:spPr>
              <a:xfrm>
                <a:off x="2052320" y="1666247"/>
                <a:ext cx="8249920" cy="1550937"/>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p:txBody>
          </p:sp>
        </mc:Choice>
        <mc:Fallback>
          <p:sp>
            <p:nvSpPr>
              <p:cNvPr id="7" name="CuadroTexto 6">
                <a:extLst>
                  <a:ext uri="{FF2B5EF4-FFF2-40B4-BE49-F238E27FC236}">
                    <a16:creationId xmlns:a16="http://schemas.microsoft.com/office/drawing/2014/main" id="{8D9D738B-719F-B4DD-8848-34DD9E32FEA6}"/>
                  </a:ext>
                </a:extLst>
              </p:cNvPr>
              <p:cNvSpPr txBox="1">
                <a:spLocks noRot="1" noChangeAspect="1" noMove="1" noResize="1" noEditPoints="1" noAdjustHandles="1" noChangeArrowheads="1" noChangeShapeType="1" noTextEdit="1"/>
              </p:cNvSpPr>
              <p:nvPr/>
            </p:nvSpPr>
            <p:spPr>
              <a:xfrm>
                <a:off x="2052320" y="1666247"/>
                <a:ext cx="8249920" cy="1550937"/>
              </a:xfrm>
              <a:prstGeom prst="rect">
                <a:avLst/>
              </a:prstGeom>
              <a:blipFill>
                <a:blip r:embed="rId2"/>
                <a:stretch>
                  <a:fillRect b="-705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48795F67-2E44-2623-CF78-1865D10B7C21}"/>
                  </a:ext>
                </a:extLst>
              </p:cNvPr>
              <p:cNvSpPr txBox="1"/>
              <p:nvPr/>
            </p:nvSpPr>
            <p:spPr>
              <a:xfrm>
                <a:off x="2079243" y="3839977"/>
                <a:ext cx="8249920" cy="204196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2,1</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r>
                          <a:rPr lang="es-ES" sz="2400" i="1">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s-ES" sz="24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𝑐𝑜𝑣</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CuadroTexto 7">
                <a:extLst>
                  <a:ext uri="{FF2B5EF4-FFF2-40B4-BE49-F238E27FC236}">
                    <a16:creationId xmlns:a16="http://schemas.microsoft.com/office/drawing/2014/main" id="{48795F67-2E44-2623-CF78-1865D10B7C21}"/>
                  </a:ext>
                </a:extLst>
              </p:cNvPr>
              <p:cNvSpPr txBox="1">
                <a:spLocks noRot="1" noChangeAspect="1" noMove="1" noResize="1" noEditPoints="1" noAdjustHandles="1" noChangeArrowheads="1" noChangeShapeType="1" noTextEdit="1"/>
              </p:cNvSpPr>
              <p:nvPr/>
            </p:nvSpPr>
            <p:spPr>
              <a:xfrm>
                <a:off x="2079243" y="3839977"/>
                <a:ext cx="8249920" cy="2041969"/>
              </a:xfrm>
              <a:prstGeom prst="rect">
                <a:avLst/>
              </a:prstGeom>
              <a:blipFill>
                <a:blip r:embed="rId3"/>
                <a:stretch>
                  <a:fillRect b="-3284"/>
                </a:stretch>
              </a:blipFill>
            </p:spPr>
            <p:txBody>
              <a:bodyPr/>
              <a:lstStyle/>
              <a:p>
                <a:r>
                  <a:rPr lang="es-ES">
                    <a:noFill/>
                  </a:rPr>
                  <a:t> </a:t>
                </a:r>
              </a:p>
            </p:txBody>
          </p:sp>
        </mc:Fallback>
      </mc:AlternateContent>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30556F9-C4BD-365A-1115-6054F05B7079}"/>
                  </a:ext>
                </a:extLst>
              </p:cNvPr>
              <p:cNvSpPr txBox="1"/>
              <p:nvPr/>
            </p:nvSpPr>
            <p:spPr>
              <a:xfrm>
                <a:off x="1103882" y="2282085"/>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𝑃𝐶</m:t>
                      </m:r>
                      <m:r>
                        <a:rPr lang="es-ES" sz="2400" i="1">
                          <a:latin typeface="Cambria Math" panose="02040503050406030204" pitchFamily="18" charset="0"/>
                        </a:rPr>
                        <m:t>1⇒</m:t>
                      </m:r>
                    </m:oMath>
                  </m:oMathPara>
                </a14:m>
                <a:endParaRPr lang="es-ES" sz="2400" dirty="0"/>
              </a:p>
              <a:p>
                <a:endParaRPr lang="es-ES" sz="2400" dirty="0"/>
              </a:p>
            </p:txBody>
          </p:sp>
        </mc:Choice>
        <mc:Fallback xmlns="">
          <p:sp>
            <p:nvSpPr>
              <p:cNvPr id="10" name="CuadroTexto 9">
                <a:extLst>
                  <a:ext uri="{FF2B5EF4-FFF2-40B4-BE49-F238E27FC236}">
                    <a16:creationId xmlns:a16="http://schemas.microsoft.com/office/drawing/2014/main" id="{A30556F9-C4BD-365A-1115-6054F05B7079}"/>
                  </a:ext>
                </a:extLst>
              </p:cNvPr>
              <p:cNvSpPr txBox="1">
                <a:spLocks noRot="1" noChangeAspect="1" noMove="1" noResize="1" noEditPoints="1" noAdjustHandles="1" noChangeArrowheads="1" noChangeShapeType="1" noTextEdit="1"/>
              </p:cNvSpPr>
              <p:nvPr/>
            </p:nvSpPr>
            <p:spPr>
              <a:xfrm>
                <a:off x="1103882" y="2282085"/>
                <a:ext cx="1527557" cy="83099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A000E2CD-3EB1-A4A1-5AB2-82B233CF8A2C}"/>
                  </a:ext>
                </a:extLst>
              </p:cNvPr>
              <p:cNvSpPr txBox="1"/>
              <p:nvPr/>
            </p:nvSpPr>
            <p:spPr>
              <a:xfrm>
                <a:off x="1103882" y="4618012"/>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𝑃𝐶</m:t>
                      </m:r>
                      <m:r>
                        <a:rPr lang="es-ES" sz="2400" b="0" i="1" smtClean="0">
                          <a:latin typeface="Cambria Math" panose="02040503050406030204" pitchFamily="18" charset="0"/>
                        </a:rPr>
                        <m:t>2</m:t>
                      </m:r>
                      <m:r>
                        <a:rPr lang="es-ES" sz="2400" i="1">
                          <a:latin typeface="Cambria Math" panose="02040503050406030204" pitchFamily="18" charset="0"/>
                        </a:rPr>
                        <m:t>⇒</m:t>
                      </m:r>
                    </m:oMath>
                  </m:oMathPara>
                </a14:m>
                <a:endParaRPr lang="es-ES" sz="2400" dirty="0"/>
              </a:p>
              <a:p>
                <a:endParaRPr lang="es-ES" sz="2400" dirty="0"/>
              </a:p>
            </p:txBody>
          </p:sp>
        </mc:Choice>
        <mc:Fallback xmlns="">
          <p:sp>
            <p:nvSpPr>
              <p:cNvPr id="12" name="CuadroTexto 11">
                <a:extLst>
                  <a:ext uri="{FF2B5EF4-FFF2-40B4-BE49-F238E27FC236}">
                    <a16:creationId xmlns:a16="http://schemas.microsoft.com/office/drawing/2014/main" id="{A000E2CD-3EB1-A4A1-5AB2-82B233CF8A2C}"/>
                  </a:ext>
                </a:extLst>
              </p:cNvPr>
              <p:cNvSpPr txBox="1">
                <a:spLocks noRot="1" noChangeAspect="1" noMove="1" noResize="1" noEditPoints="1" noAdjustHandles="1" noChangeArrowheads="1" noChangeShapeType="1" noTextEdit="1"/>
              </p:cNvSpPr>
              <p:nvPr/>
            </p:nvSpPr>
            <p:spPr>
              <a:xfrm>
                <a:off x="1103882" y="4618012"/>
                <a:ext cx="1527557" cy="830997"/>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80492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72065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20622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9A7E497-2107-B7CE-E966-675D2463221E}"/>
                  </a:ext>
                </a:extLst>
              </p:cNvPr>
              <p:cNvSpPr txBox="1"/>
              <p:nvPr/>
            </p:nvSpPr>
            <p:spPr>
              <a:xfrm>
                <a:off x="985520" y="1369216"/>
                <a:ext cx="10068560" cy="24161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e>
                            </m:mr>
                          </m:m>
                        </m:e>
                      </m:d>
                      <m:r>
                        <a:rPr lang="es-ES" sz="2400" i="0">
                          <a:solidFill>
                            <a:schemeClr val="tx1"/>
                          </a:solidFill>
                          <a:latin typeface="Cambria Math" panose="02040503050406030204" pitchFamily="18" charset="0"/>
                        </a:rPr>
                        <m:t>⇒</m:t>
                      </m:r>
                      <m:d>
                        <m:dPr>
                          <m:ctrlPr>
                            <a:rPr lang="es-ES" sz="2400" i="1">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
                        </m:e>
                      </m:d>
                    </m:oMath>
                  </m:oMathPara>
                </a14:m>
                <a:endParaRPr lang="es-ES" sz="2400" dirty="0">
                  <a:solidFill>
                    <a:schemeClr val="tx1"/>
                  </a:solidFill>
                </a:endParaRPr>
              </a:p>
            </p:txBody>
          </p:sp>
        </mc:Choice>
        <mc:Fallback xmlns="">
          <p:sp>
            <p:nvSpPr>
              <p:cNvPr id="12" name="CuadroTexto 11">
                <a:extLst>
                  <a:ext uri="{FF2B5EF4-FFF2-40B4-BE49-F238E27FC236}">
                    <a16:creationId xmlns:a16="http://schemas.microsoft.com/office/drawing/2014/main" id="{89A7E497-2107-B7CE-E966-675D2463221E}"/>
                  </a:ext>
                </a:extLst>
              </p:cNvPr>
              <p:cNvSpPr txBox="1">
                <a:spLocks noRot="1" noChangeAspect="1" noMove="1" noResize="1" noEditPoints="1" noAdjustHandles="1" noChangeArrowheads="1" noChangeShapeType="1" noTextEdit="1"/>
              </p:cNvSpPr>
              <p:nvPr/>
            </p:nvSpPr>
            <p:spPr>
              <a:xfrm>
                <a:off x="985520" y="1369216"/>
                <a:ext cx="10068560" cy="2416174"/>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9ED90C37-7161-63B7-6691-82D99C68AE86}"/>
                  </a:ext>
                </a:extLst>
              </p:cNvPr>
              <p:cNvSpPr txBox="1"/>
              <p:nvPr/>
            </p:nvSpPr>
            <p:spPr>
              <a:xfrm>
                <a:off x="2489200" y="4714950"/>
                <a:ext cx="6096000" cy="1547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a:latin typeface="Cambria Math" panose="02040503050406030204" pitchFamily="18" charset="0"/>
                                  </a:rPr>
                                  <m:t>1</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0">
                                    <a:latin typeface="Cambria Math" panose="02040503050406030204" pitchFamily="18" charset="0"/>
                                  </a:rPr>
                                  <m:t>1</m:t>
                                </m:r>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0">
                                    <a:latin typeface="Cambria Math" panose="02040503050406030204" pitchFamily="18" charset="0"/>
                                  </a:rPr>
                                  <m:t>1</m:t>
                                </m:r>
                              </m:e>
                            </m:mr>
                          </m:m>
                        </m:e>
                      </m:d>
                    </m:oMath>
                  </m:oMathPara>
                </a14:m>
                <a:endParaRPr lang="es-ES" sz="2400" dirty="0"/>
              </a:p>
            </p:txBody>
          </p:sp>
        </mc:Choice>
        <mc:Fallback xmlns="">
          <p:sp>
            <p:nvSpPr>
              <p:cNvPr id="15" name="CuadroTexto 14">
                <a:extLst>
                  <a:ext uri="{FF2B5EF4-FFF2-40B4-BE49-F238E27FC236}">
                    <a16:creationId xmlns:a16="http://schemas.microsoft.com/office/drawing/2014/main" id="{9ED90C37-7161-63B7-6691-82D99C68AE86}"/>
                  </a:ext>
                </a:extLst>
              </p:cNvPr>
              <p:cNvSpPr txBox="1">
                <a:spLocks noRot="1" noChangeAspect="1" noMove="1" noResize="1" noEditPoints="1" noAdjustHandles="1" noChangeArrowheads="1" noChangeShapeType="1" noTextEdit="1"/>
              </p:cNvSpPr>
              <p:nvPr/>
            </p:nvSpPr>
            <p:spPr>
              <a:xfrm>
                <a:off x="2489200" y="4714950"/>
                <a:ext cx="6096000" cy="1547668"/>
              </a:xfrm>
              <a:prstGeom prst="rect">
                <a:avLst/>
              </a:prstGeom>
              <a:blipFill>
                <a:blip r:embed="rId3"/>
                <a:stretch>
                  <a:fillRect r="-6100"/>
                </a:stretch>
              </a:blipFill>
            </p:spPr>
            <p:txBody>
              <a:bodyPr/>
              <a:lstStyle/>
              <a:p>
                <a:r>
                  <a:rPr lang="es-ES">
                    <a:noFill/>
                  </a:rPr>
                  <a:t> </a:t>
                </a:r>
              </a:p>
            </p:txBody>
          </p:sp>
        </mc:Fallback>
      </mc:AlternateContent>
      <p:sp>
        <p:nvSpPr>
          <p:cNvPr id="4" name="Flecha: hacia abajo 3">
            <a:extLst>
              <a:ext uri="{FF2B5EF4-FFF2-40B4-BE49-F238E27FC236}">
                <a16:creationId xmlns:a16="http://schemas.microsoft.com/office/drawing/2014/main" id="{5F74A5E5-E698-F6C2-14CB-C2FBF93C2007}"/>
              </a:ext>
            </a:extLst>
          </p:cNvPr>
          <p:cNvSpPr/>
          <p:nvPr/>
        </p:nvSpPr>
        <p:spPr>
          <a:xfrm>
            <a:off x="5633720" y="3891280"/>
            <a:ext cx="25400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517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1569660"/>
          </a:xfrm>
          <a:prstGeom prst="rect">
            <a:avLst/>
          </a:prstGeom>
          <a:noFill/>
        </p:spPr>
        <p:txBody>
          <a:bodyPr wrap="square" rtlCol="0">
            <a:spAutoFit/>
          </a:bodyPr>
          <a:lstStyle/>
          <a:p>
            <a:pPr algn="just"/>
            <a:r>
              <a:rPr lang="es-ES" sz="2400" dirty="0">
                <a:latin typeface="Century Gothic" panose="020B0502020202020204" pitchFamily="34" charset="0"/>
              </a:rPr>
              <a:t>Una institución financiera quiere determinar qué clientes son más propensos a incurrir en el crimen de lavado de dinero. Aquellos clientes con un riesgo alto serán sujetos a investigaciones </a:t>
            </a:r>
            <a:r>
              <a:rPr lang="es-ES" sz="2400">
                <a:latin typeface="Century Gothic" panose="020B0502020202020204" pitchFamily="34" charset="0"/>
              </a:rPr>
              <a:t>más profundas. </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227CF2C0904A047B1D69E65EB13B587" ma:contentTypeVersion="4" ma:contentTypeDescription="Crear nuevo documento." ma:contentTypeScope="" ma:versionID="91f55cc64d01d967f23abcfff148151e">
  <xsd:schema xmlns:xsd="http://www.w3.org/2001/XMLSchema" xmlns:xs="http://www.w3.org/2001/XMLSchema" xmlns:p="http://schemas.microsoft.com/office/2006/metadata/properties" xmlns:ns2="87f09ac3-369a-476b-b21d-47e77e4c7ab3" targetNamespace="http://schemas.microsoft.com/office/2006/metadata/properties" ma:root="true" ma:fieldsID="6ab54f0746b05e4d1bbb8c22b48c184e" ns2:_="">
    <xsd:import namespace="87f09ac3-369a-476b-b21d-47e77e4c7ab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f09ac3-369a-476b-b21d-47e77e4c7a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E3284D-1762-4870-86BD-FB51604A6410}"/>
</file>

<file path=customXml/itemProps2.xml><?xml version="1.0" encoding="utf-8"?>
<ds:datastoreItem xmlns:ds="http://schemas.openxmlformats.org/officeDocument/2006/customXml" ds:itemID="{15AF9536-9FC6-4181-BA26-ACFD32225757}"/>
</file>

<file path=customXml/itemProps3.xml><?xml version="1.0" encoding="utf-8"?>
<ds:datastoreItem xmlns:ds="http://schemas.openxmlformats.org/officeDocument/2006/customXml" ds:itemID="{6A51EF52-4E85-4E38-BAE7-4E1AE3073480}"/>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2108</TotalTime>
  <Words>435</Words>
  <Application>Microsoft Office PowerPoint</Application>
  <PresentationFormat>Panorámica</PresentationFormat>
  <Paragraphs>51</Paragraphs>
  <Slides>9</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Cambria Math</vt:lpstr>
      <vt:lpstr>Century Gothic</vt:lpstr>
      <vt:lpstr>Segoe UI</vt:lpstr>
      <vt:lpstr>Segoe UI Light</vt:lpstr>
      <vt:lpstr>WelcomeDoc</vt:lpstr>
      <vt:lpstr>Principal Component Analysis</vt:lpstr>
      <vt:lpstr>Principal Component Analysis</vt:lpstr>
      <vt:lpstr>Calculation of Principal Components</vt:lpstr>
      <vt:lpstr>Calculation of Principal Components</vt:lpstr>
      <vt:lpstr>Calculation of Principal Components</vt:lpstr>
      <vt:lpstr>Calculation of Principal Components</vt:lpstr>
      <vt:lpstr>PCA with Correlation Matrix</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2022-05-25T00:07:29Z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0x0101006227CF2C0904A047B1D69E65EB13B587</vt:lpwstr>
  </property>
</Properties>
</file>