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3072"/>
        <p:guide pos="3840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836-950C-4199-A77D-9EB5ECBB9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98F-5F90-468E-BA0E-F15E46C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F1A-C413-4B0D-85CD-025C5E7C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A11-7576-42BD-9009-EF0D890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575-C56B-418E-8445-7D1EA0E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8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548-BDB5-401E-9704-211F70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7901-7E73-4BBD-B4C5-8FB2D940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F73A-7824-45D4-8F4C-9992A8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FF4-D68E-4897-886C-A7C0E17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DF5-DEF0-44D1-A119-C4F5ED0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BDE6D-C96D-4E28-AF6B-D9136C27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2BA-DC8A-4B82-B4BA-70C61048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91A0-DD68-4813-B2D6-F9284EA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FB-603C-4307-B9FE-2590D87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ED5F-DE76-4A8E-8C93-33826D8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53B-502F-43E6-B937-7413E137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9B6B-1065-4421-99D3-944E4DF7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31E6-60AA-4FD9-812F-5719021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7BC-CB6C-44E4-997D-ECEBB8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37F-D97F-4839-A248-39E4F4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62-BCAC-4672-8D1D-2A76D8D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3B54-141D-40BC-B158-CFB1C7D0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4B-F726-486C-B838-FBBB237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A4E-2BDF-488E-9A89-E2E4BF7B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FF9-D8AB-45F3-9151-4DCDF95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BED-B0CC-4C45-B64F-367EF95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034-310B-426B-B9F9-2927BB56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FD5C-1D93-4473-9732-62AEBD40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8E7-C572-4695-A4FA-50C2AF0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611-86E7-431C-BE71-B189A7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C6F3-EB3D-4E5B-A2F7-2664165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1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9C5-9A89-4263-B39F-CC68A14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092D-5AC8-4C08-B276-8517302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4A91-1BFB-48FE-855A-CCE15E1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452A-0A96-4AA8-9B6E-71BD3C44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D23A-3718-4504-8CD6-2497BEBA0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DA32-8D53-493C-BC03-53EB675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DBD02-3F2B-4CC3-B963-230E6E6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A3870-370A-47FE-953E-5C35DBC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EFF-8F48-443D-BBF2-4B48D7F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5250-75F3-438C-AA3D-0DBE9CB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AD4A-E116-4B8B-8C4B-0F2D9BD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6029-53D9-4D22-A874-EB4DB7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03DA-005D-482E-B531-05C0AA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B120-5B3B-4511-A056-F8FE05B2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49A6-942A-4921-A1DF-C04204A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244-C2D9-443B-82FC-D1D2673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475-A82D-4977-AD71-51CBE58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648D-CA9E-4D35-9623-40AF04AC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98C-5F0C-4B27-BF80-FFF260C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BE22-3DF1-4205-B151-446CC7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8B5E-707B-4A8E-8B45-3AB74FF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504-A0AF-4C89-B3E1-64A3A5EE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4516-8F1B-4453-A32D-411C55AA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0C6-E8E2-4264-ABBB-8FC64853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DFB-CC8C-446A-A48F-6FD89E4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4A87-915B-44C6-AFEA-BB75DFE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0B3E-250D-4B50-86EA-63B3E15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6D2D-2EEC-4135-A301-F401512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2393-11A8-4282-B925-1AEA8D83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244-610D-4627-8976-801344E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6034-5465-4C1D-BEB5-96315F74DDF7}" type="datetimeFigureOut">
              <a:rPr lang="es-MX" smtClean="0"/>
              <a:t>20/07/2022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45CE-5893-4D54-BC6A-CBC6DE6E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8384-19FA-4E39-B1E6-D6AC493A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2324-9A47-4C90-AA0D-35AAC0A7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7BE7-83A1-42E4-AB74-EDBC4E2F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63560-9C61-4293-8189-C1DF87A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7589B-A59F-44A5-B121-407BBF54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25" y="2032604"/>
            <a:ext cx="640080" cy="64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8A1A2-213A-4529-ADCA-7205A0E8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032604"/>
            <a:ext cx="640080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BC9CB-FD00-4C14-AD48-71DA746D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3" y="2032604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CEE667-A2DC-4B9F-AD15-7FAC1E1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339427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184A8-2D19-4171-B80F-2BC699F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9" y="3662056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D5114-8B3B-4995-A86F-F4CC7D84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2032604"/>
            <a:ext cx="640080" cy="640080"/>
          </a:xfrm>
          <a:prstGeom prst="rect">
            <a:avLst/>
          </a:prstGeom>
        </p:spPr>
      </p:pic>
      <p:pic>
        <p:nvPicPr>
          <p:cNvPr id="1026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9E6754B6-3B30-4129-A4AF-4D1B0904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01" y="2032604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00AF6-C53A-41D9-8769-04B732EC8D1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043747" y="2672684"/>
            <a:ext cx="0" cy="72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0440-43EF-4B02-9BFA-C2E8C82BDD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18805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5D44C-55C8-483F-8DDB-CAA7749E605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733799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BCFFF3-DEF5-486A-9290-4050BD719D4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5048793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04CC3-F608-47BE-8756-BC7FC1B6D188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>
            <a:off x="6363787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02EAD5-07AC-4E5D-9E63-42E242119FBD}"/>
              </a:ext>
            </a:extLst>
          </p:cNvPr>
          <p:cNvSpPr txBox="1"/>
          <p:nvPr/>
        </p:nvSpPr>
        <p:spPr>
          <a:xfrm>
            <a:off x="5412374" y="4115856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BCBB8-44B5-4E40-B1D0-93EF3BEB97F7}"/>
              </a:ext>
            </a:extLst>
          </p:cNvPr>
          <p:cNvSpPr txBox="1"/>
          <p:nvPr/>
        </p:nvSpPr>
        <p:spPr>
          <a:xfrm>
            <a:off x="4096140" y="2654170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Fotogramas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13A1FE-B164-43B2-BF9B-67907DB0B843}"/>
              </a:ext>
            </a:extLst>
          </p:cNvPr>
          <p:cNvSpPr txBox="1"/>
          <p:nvPr/>
        </p:nvSpPr>
        <p:spPr>
          <a:xfrm>
            <a:off x="2802297" y="2652533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Video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B809D-56C9-4CF1-9A1A-1CBB4B6CC663}"/>
              </a:ext>
            </a:extLst>
          </p:cNvPr>
          <p:cNvSpPr txBox="1"/>
          <p:nvPr/>
        </p:nvSpPr>
        <p:spPr>
          <a:xfrm>
            <a:off x="1682310" y="2652533"/>
            <a:ext cx="8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Cámara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FFD56-046B-45A5-8E9E-D53F03226E46}"/>
              </a:ext>
            </a:extLst>
          </p:cNvPr>
          <p:cNvSpPr txBox="1"/>
          <p:nvPr/>
        </p:nvSpPr>
        <p:spPr>
          <a:xfrm>
            <a:off x="6653346" y="2672773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Datos estructurados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3CC441-DD38-4283-BF30-31E5FA8DF0A3}"/>
              </a:ext>
            </a:extLst>
          </p:cNvPr>
          <p:cNvSpPr txBox="1"/>
          <p:nvPr/>
        </p:nvSpPr>
        <p:spPr>
          <a:xfrm>
            <a:off x="5412374" y="169068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22777E-59F0-46F5-9679-F21ED11B9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2974465" y="4916690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EE19614-5D5A-40C6-A671-D8450F24E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6" y="4954213"/>
            <a:ext cx="640080" cy="6400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8BC6C7-CD04-4034-9D95-75E1E31B2307}"/>
              </a:ext>
            </a:extLst>
          </p:cNvPr>
          <p:cNvSpPr txBox="1"/>
          <p:nvPr/>
        </p:nvSpPr>
        <p:spPr>
          <a:xfrm>
            <a:off x="1394769" y="5621474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BA135-4034-401B-8F29-73235EBB2551}"/>
              </a:ext>
            </a:extLst>
          </p:cNvPr>
          <p:cNvSpPr txBox="1"/>
          <p:nvPr/>
        </p:nvSpPr>
        <p:spPr>
          <a:xfrm>
            <a:off x="2769038" y="5621474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EF2E4-094B-49BD-BDAC-AACA714FA63C}"/>
              </a:ext>
            </a:extLst>
          </p:cNvPr>
          <p:cNvCxnSpPr>
            <a:cxnSpLocks/>
            <a:stCxn id="58" idx="3"/>
            <a:endCxn id="1028" idx="1"/>
          </p:cNvCxnSpPr>
          <p:nvPr/>
        </p:nvCxnSpPr>
        <p:spPr>
          <a:xfrm flipV="1">
            <a:off x="2261426" y="5272910"/>
            <a:ext cx="713039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65F51-2252-4ADE-9107-4B704FAF9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03" y="4953770"/>
            <a:ext cx="640080" cy="640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2A5B0D-7FA3-4501-9AEA-A3869E434B8A}"/>
              </a:ext>
            </a:extLst>
          </p:cNvPr>
          <p:cNvSpPr txBox="1"/>
          <p:nvPr/>
        </p:nvSpPr>
        <p:spPr>
          <a:xfrm>
            <a:off x="5878129" y="5622375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B2C015-A792-44FF-8C1E-15AAF3747156}"/>
              </a:ext>
            </a:extLst>
          </p:cNvPr>
          <p:cNvCxnSpPr>
            <a:cxnSpLocks/>
            <a:stCxn id="71" idx="1"/>
            <a:endCxn id="64" idx="1"/>
          </p:cNvCxnSpPr>
          <p:nvPr/>
        </p:nvCxnSpPr>
        <p:spPr>
          <a:xfrm>
            <a:off x="5379819" y="5270778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7EE5DB-8DEC-4AD6-98C9-4CE04AD1247B}"/>
              </a:ext>
            </a:extLst>
          </p:cNvPr>
          <p:cNvSpPr txBox="1"/>
          <p:nvPr/>
        </p:nvSpPr>
        <p:spPr>
          <a:xfrm>
            <a:off x="4234229" y="5629129"/>
            <a:ext cx="121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Aumentación de datos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A224D-0CBC-4DA0-808C-19DE61FE1FE2}"/>
              </a:ext>
            </a:extLst>
          </p:cNvPr>
          <p:cNvGrpSpPr/>
          <p:nvPr/>
        </p:nvGrpSpPr>
        <p:grpSpPr>
          <a:xfrm>
            <a:off x="4307215" y="5009681"/>
            <a:ext cx="1072604" cy="522193"/>
            <a:chOff x="8412480" y="3901439"/>
            <a:chExt cx="1072604" cy="522193"/>
          </a:xfrm>
        </p:grpSpPr>
        <p:pic>
          <p:nvPicPr>
            <p:cNvPr id="1030" name="Picture 6" descr="Car - Free transport icons">
              <a:extLst>
                <a:ext uri="{FF2B5EF4-FFF2-40B4-BE49-F238E27FC236}">
                  <a16:creationId xmlns:a16="http://schemas.microsoft.com/office/drawing/2014/main" id="{7B9989F9-6E5F-45F2-9088-138F91DC9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480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Car - Free transport icons">
              <a:extLst>
                <a:ext uri="{FF2B5EF4-FFF2-40B4-BE49-F238E27FC236}">
                  <a16:creationId xmlns:a16="http://schemas.microsoft.com/office/drawing/2014/main" id="{7ED2E43A-64FA-4945-9B0A-B02E6CE1F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62891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B16F3A-44DA-4846-9DA8-D4F712DBC232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3614545" y="5270778"/>
            <a:ext cx="692670" cy="2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351-ED45-4920-9D3F-198A37A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1D6-FE40-4556-96DA-FF452966392E}"/>
              </a:ext>
            </a:extLst>
          </p:cNvPr>
          <p:cNvSpPr/>
          <p:nvPr/>
        </p:nvSpPr>
        <p:spPr>
          <a:xfrm>
            <a:off x="838200" y="1994581"/>
            <a:ext cx="36576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Dataset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E8605-D8C6-4285-B598-F330A7266B4C}"/>
              </a:ext>
            </a:extLst>
          </p:cNvPr>
          <p:cNvSpPr/>
          <p:nvPr/>
        </p:nvSpPr>
        <p:spPr>
          <a:xfrm>
            <a:off x="838200" y="3149488"/>
            <a:ext cx="2926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(80%)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E7973-5E28-4F89-88EF-A2352D98A443}"/>
              </a:ext>
            </a:extLst>
          </p:cNvPr>
          <p:cNvSpPr/>
          <p:nvPr/>
        </p:nvSpPr>
        <p:spPr>
          <a:xfrm>
            <a:off x="3764281" y="314948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Test </a:t>
            </a:r>
            <a:r>
              <a:rPr lang="es-MX" sz="1100" dirty="0" err="1">
                <a:solidFill>
                  <a:schemeClr val="tx1"/>
                </a:solidFill>
              </a:rPr>
              <a:t>dataset</a:t>
            </a:r>
            <a:r>
              <a:rPr lang="es-MX" sz="1100" dirty="0">
                <a:solidFill>
                  <a:schemeClr val="tx1"/>
                </a:solidFill>
              </a:rPr>
              <a:t> 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3D060-1205-4252-8251-A57BDF82EF78}"/>
              </a:ext>
            </a:extLst>
          </p:cNvPr>
          <p:cNvSpPr/>
          <p:nvPr/>
        </p:nvSpPr>
        <p:spPr>
          <a:xfrm>
            <a:off x="838199" y="4314780"/>
            <a:ext cx="2235926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CV 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(64%)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3E9B9-870E-4732-8684-157F0BC85C10}"/>
              </a:ext>
            </a:extLst>
          </p:cNvPr>
          <p:cNvSpPr/>
          <p:nvPr/>
        </p:nvSpPr>
        <p:spPr>
          <a:xfrm>
            <a:off x="3074125" y="4314780"/>
            <a:ext cx="690154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CV 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(16%)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6978-D548-4117-BE18-D9557F24694E}"/>
              </a:ext>
            </a:extLst>
          </p:cNvPr>
          <p:cNvSpPr/>
          <p:nvPr/>
        </p:nvSpPr>
        <p:spPr>
          <a:xfrm rot="5400000">
            <a:off x="2438400" y="3703322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AB8482-1CC2-4D7D-A74C-04E4AD7E7E72}"/>
              </a:ext>
            </a:extLst>
          </p:cNvPr>
          <p:cNvSpPr/>
          <p:nvPr/>
        </p:nvSpPr>
        <p:spPr>
          <a:xfrm rot="5400000">
            <a:off x="2438400" y="2549934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28598-5660-4C85-9FFC-A788D6FCF313}"/>
              </a:ext>
            </a:extLst>
          </p:cNvPr>
          <p:cNvSpPr/>
          <p:nvPr/>
        </p:nvSpPr>
        <p:spPr>
          <a:xfrm>
            <a:off x="3764280" y="431477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(20%)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34F57-B112-48B4-8AF4-C8847169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86" y="2543221"/>
            <a:ext cx="403554" cy="40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000B1-B855-49D7-88C8-F80AD7F99953}"/>
              </a:ext>
            </a:extLst>
          </p:cNvPr>
          <p:cNvSpPr txBox="1"/>
          <p:nvPr/>
        </p:nvSpPr>
        <p:spPr>
          <a:xfrm>
            <a:off x="7121448" y="356674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non-</a:t>
            </a:r>
            <a:r>
              <a:rPr lang="es-MX" sz="1050" dirty="0" err="1"/>
              <a:t>vehicles</a:t>
            </a:r>
            <a:endParaRPr lang="es-MX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29A6F-4950-4BB4-9BC2-CA79B820C9A1}"/>
              </a:ext>
            </a:extLst>
          </p:cNvPr>
          <p:cNvSpPr txBox="1"/>
          <p:nvPr/>
        </p:nvSpPr>
        <p:spPr>
          <a:xfrm>
            <a:off x="7121448" y="308873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vehicles</a:t>
            </a:r>
            <a:endParaRPr lang="es-MX" sz="105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3D122B-73EC-4927-8D81-66A5C321ACE7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6064022" y="3020815"/>
            <a:ext cx="750772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B2C53B-00B7-4C12-9EFE-F6C8A0232972}"/>
              </a:ext>
            </a:extLst>
          </p:cNvPr>
          <p:cNvCxnSpPr>
            <a:cxnSpLocks/>
            <a:stCxn id="12" idx="2"/>
            <a:endCxn id="31" idx="1"/>
          </p:cNvCxnSpPr>
          <p:nvPr/>
        </p:nvCxnSpPr>
        <p:spPr>
          <a:xfrm rot="16200000" flipH="1">
            <a:off x="6321250" y="2763587"/>
            <a:ext cx="236316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8A9CA6-509C-4165-812D-639E97583342}"/>
              </a:ext>
            </a:extLst>
          </p:cNvPr>
          <p:cNvSpPr txBox="1"/>
          <p:nvPr/>
        </p:nvSpPr>
        <p:spPr>
          <a:xfrm>
            <a:off x="6215219" y="2575534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err="1"/>
              <a:t>dataset</a:t>
            </a:r>
            <a:endParaRPr lang="es-MX" sz="105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CD83DA-C39E-4115-9A61-382241AE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54" y="2981314"/>
            <a:ext cx="403554" cy="403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646AA-3C74-40F5-A615-A0ABF666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54" y="3495770"/>
            <a:ext cx="403554" cy="403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24CCA-2999-4B14-81EE-CB6D3B1C4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4" y="3670003"/>
            <a:ext cx="203795" cy="2037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C9C785-6C67-460C-944F-06E14536A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3" y="3149488"/>
            <a:ext cx="203795" cy="2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333-5B16-47BE-A30A-E8DCA1F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ED45B6C-59AB-4CEA-9D5A-67E7ACB15037}"/>
              </a:ext>
            </a:extLst>
          </p:cNvPr>
          <p:cNvSpPr/>
          <p:nvPr/>
        </p:nvSpPr>
        <p:spPr>
          <a:xfrm>
            <a:off x="990600" y="2429614"/>
            <a:ext cx="754380" cy="2435756"/>
          </a:xfrm>
          <a:prstGeom prst="cube">
            <a:avLst>
              <a:gd name="adj" fmla="val 8813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F5FE921-B896-4D71-8D33-F98FBC8A9F02}"/>
              </a:ext>
            </a:extLst>
          </p:cNvPr>
          <p:cNvSpPr/>
          <p:nvPr/>
        </p:nvSpPr>
        <p:spPr>
          <a:xfrm>
            <a:off x="1250042" y="2429613"/>
            <a:ext cx="754380" cy="2444213"/>
          </a:xfrm>
          <a:prstGeom prst="cube">
            <a:avLst>
              <a:gd name="adj" fmla="val 881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50F52E2-DC6A-43B1-8048-48F55F079DC3}"/>
              </a:ext>
            </a:extLst>
          </p:cNvPr>
          <p:cNvSpPr/>
          <p:nvPr/>
        </p:nvSpPr>
        <p:spPr>
          <a:xfrm>
            <a:off x="1420816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CA1045E-E6FB-4806-9219-29B33CE65ED0}"/>
              </a:ext>
            </a:extLst>
          </p:cNvPr>
          <p:cNvSpPr/>
          <p:nvPr/>
        </p:nvSpPr>
        <p:spPr>
          <a:xfrm>
            <a:off x="1575775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E3C9C65-EBA4-40BC-8D8A-6E235582FAD7}"/>
              </a:ext>
            </a:extLst>
          </p:cNvPr>
          <p:cNvSpPr/>
          <p:nvPr/>
        </p:nvSpPr>
        <p:spPr>
          <a:xfrm>
            <a:off x="1992516" y="3389948"/>
            <a:ext cx="492443" cy="1475422"/>
          </a:xfrm>
          <a:prstGeom prst="cube">
            <a:avLst>
              <a:gd name="adj" fmla="val 89985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4DB3BCD-D426-4C82-A411-5C6C9671F0E1}"/>
              </a:ext>
            </a:extLst>
          </p:cNvPr>
          <p:cNvSpPr/>
          <p:nvPr/>
        </p:nvSpPr>
        <p:spPr>
          <a:xfrm>
            <a:off x="2100517" y="3389948"/>
            <a:ext cx="492443" cy="1475422"/>
          </a:xfrm>
          <a:prstGeom prst="cube">
            <a:avLst>
              <a:gd name="adj" fmla="val 880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447C9-3A0F-46B2-8C32-A0819898BB57}"/>
              </a:ext>
            </a:extLst>
          </p:cNvPr>
          <p:cNvSpPr txBox="1"/>
          <p:nvPr/>
        </p:nvSpPr>
        <p:spPr>
          <a:xfrm rot="-2700000">
            <a:off x="798770" y="4964334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516D2-A35A-485F-8011-009E77A682C8}"/>
              </a:ext>
            </a:extLst>
          </p:cNvPr>
          <p:cNvSpPr txBox="1"/>
          <p:nvPr/>
        </p:nvSpPr>
        <p:spPr>
          <a:xfrm rot="-2700000">
            <a:off x="635712" y="5115336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B0B48-59BD-41FE-9B0F-AD2ACEE15EBF}"/>
              </a:ext>
            </a:extLst>
          </p:cNvPr>
          <p:cNvSpPr txBox="1"/>
          <p:nvPr/>
        </p:nvSpPr>
        <p:spPr>
          <a:xfrm rot="-2700000">
            <a:off x="582714" y="4918141"/>
            <a:ext cx="572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Input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3C72C4A-1E0F-4F45-A478-30F02C9E16A2}"/>
              </a:ext>
            </a:extLst>
          </p:cNvPr>
          <p:cNvSpPr/>
          <p:nvPr/>
        </p:nvSpPr>
        <p:spPr>
          <a:xfrm>
            <a:off x="2495235" y="3398405"/>
            <a:ext cx="230136" cy="1475422"/>
          </a:xfrm>
          <a:prstGeom prst="cube">
            <a:avLst>
              <a:gd name="adj" fmla="val 8184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97342CA-E540-4AC7-835A-8ABBAFC6A827}"/>
              </a:ext>
            </a:extLst>
          </p:cNvPr>
          <p:cNvSpPr/>
          <p:nvPr/>
        </p:nvSpPr>
        <p:spPr>
          <a:xfrm>
            <a:off x="2802594" y="3389948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42C00D0-9B04-4777-A854-71F61E8B0B93}"/>
              </a:ext>
            </a:extLst>
          </p:cNvPr>
          <p:cNvSpPr/>
          <p:nvPr/>
        </p:nvSpPr>
        <p:spPr>
          <a:xfrm>
            <a:off x="2935188" y="3398405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2B67D9E-F984-4764-8B3E-E18E3F757C32}"/>
              </a:ext>
            </a:extLst>
          </p:cNvPr>
          <p:cNvSpPr/>
          <p:nvPr/>
        </p:nvSpPr>
        <p:spPr>
          <a:xfrm>
            <a:off x="3313412" y="2965015"/>
            <a:ext cx="230136" cy="1908811"/>
          </a:xfrm>
          <a:prstGeom prst="cube">
            <a:avLst>
              <a:gd name="adj" fmla="val 797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E3AC7E2-8976-471C-8414-7A91B366FFD5}"/>
              </a:ext>
            </a:extLst>
          </p:cNvPr>
          <p:cNvSpPr/>
          <p:nvPr/>
        </p:nvSpPr>
        <p:spPr>
          <a:xfrm>
            <a:off x="3420787" y="2965014"/>
            <a:ext cx="230136" cy="1900356"/>
          </a:xfrm>
          <a:prstGeom prst="cube">
            <a:avLst>
              <a:gd name="adj" fmla="val 7977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C3B6BC4-ABA8-4E5D-9D38-2233140F71CA}"/>
              </a:ext>
            </a:extLst>
          </p:cNvPr>
          <p:cNvSpPr/>
          <p:nvPr/>
        </p:nvSpPr>
        <p:spPr>
          <a:xfrm>
            <a:off x="3788386" y="3398405"/>
            <a:ext cx="230136" cy="1475422"/>
          </a:xfrm>
          <a:prstGeom prst="cube">
            <a:avLst>
              <a:gd name="adj" fmla="val 735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6DB1F-E109-499E-B2A1-48C22E9B10C7}"/>
              </a:ext>
            </a:extLst>
          </p:cNvPr>
          <p:cNvSpPr txBox="1"/>
          <p:nvPr/>
        </p:nvSpPr>
        <p:spPr>
          <a:xfrm rot="-2700000">
            <a:off x="1179111" y="5006495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67415-14C3-4CAE-8DD4-B2E841507992}"/>
              </a:ext>
            </a:extLst>
          </p:cNvPr>
          <p:cNvSpPr txBox="1"/>
          <p:nvPr/>
        </p:nvSpPr>
        <p:spPr>
          <a:xfrm rot="-2700000">
            <a:off x="1140838" y="5127971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166EE-8F37-4D6C-A2FC-466A396AF3CA}"/>
              </a:ext>
            </a:extLst>
          </p:cNvPr>
          <p:cNvSpPr txBox="1"/>
          <p:nvPr/>
        </p:nvSpPr>
        <p:spPr>
          <a:xfrm rot="-2700000">
            <a:off x="1684237" y="5019130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30071-E455-4E7D-BFFC-1CD8BA71C48A}"/>
              </a:ext>
            </a:extLst>
          </p:cNvPr>
          <p:cNvSpPr txBox="1"/>
          <p:nvPr/>
        </p:nvSpPr>
        <p:spPr>
          <a:xfrm rot="-2700000">
            <a:off x="2011247" y="4976132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Flatten</a:t>
            </a:r>
            <a:endParaRPr lang="es-MX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52706-8458-4581-AD2D-EA6109C6918B}"/>
              </a:ext>
            </a:extLst>
          </p:cNvPr>
          <p:cNvSpPr txBox="1"/>
          <p:nvPr/>
        </p:nvSpPr>
        <p:spPr>
          <a:xfrm rot="-2700000">
            <a:off x="2222437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47016-856D-45A5-919E-19A292864E4F}"/>
              </a:ext>
            </a:extLst>
          </p:cNvPr>
          <p:cNvSpPr txBox="1"/>
          <p:nvPr/>
        </p:nvSpPr>
        <p:spPr>
          <a:xfrm rot="-2700000">
            <a:off x="2281159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8EC9E-0D3F-4BF2-8690-165B24EE0986}"/>
              </a:ext>
            </a:extLst>
          </p:cNvPr>
          <p:cNvSpPr txBox="1"/>
          <p:nvPr/>
        </p:nvSpPr>
        <p:spPr>
          <a:xfrm rot="-2700000">
            <a:off x="2694516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80086-30F1-4F23-A170-22E01601A56D}"/>
              </a:ext>
            </a:extLst>
          </p:cNvPr>
          <p:cNvSpPr txBox="1"/>
          <p:nvPr/>
        </p:nvSpPr>
        <p:spPr>
          <a:xfrm rot="-2700000">
            <a:off x="2753238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2C4CC-07AD-4A2B-BF78-BCB20E24C092}"/>
              </a:ext>
            </a:extLst>
          </p:cNvPr>
          <p:cNvSpPr txBox="1"/>
          <p:nvPr/>
        </p:nvSpPr>
        <p:spPr>
          <a:xfrm rot="-2700000">
            <a:off x="3262600" y="510299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Softmax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982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Metodología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JUAN DE JESUS AGUILAR SOLANO</dc:creator>
  <cp:keywords>Procesamiento y clasificación de datos</cp:keywords>
  <cp:lastModifiedBy>JUAN DE JESUS AGUILAR SOLANO</cp:lastModifiedBy>
  <cp:revision>25</cp:revision>
  <dcterms:created xsi:type="dcterms:W3CDTF">2022-07-11T01:16:46Z</dcterms:created>
  <dcterms:modified xsi:type="dcterms:W3CDTF">2022-07-21T02:53:28Z</dcterms:modified>
</cp:coreProperties>
</file>