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5"/>
  </p:notesMasterIdLst>
  <p:sldIdLst>
    <p:sldId id="256" r:id="rId2"/>
    <p:sldId id="263" r:id="rId3"/>
    <p:sldId id="264" r:id="rId4"/>
    <p:sldId id="265" r:id="rId5"/>
    <p:sldId id="308" r:id="rId6"/>
    <p:sldId id="309" r:id="rId7"/>
    <p:sldId id="311" r:id="rId8"/>
    <p:sldId id="316" r:id="rId9"/>
    <p:sldId id="317" r:id="rId10"/>
    <p:sldId id="310" r:id="rId11"/>
    <p:sldId id="318" r:id="rId12"/>
    <p:sldId id="319" r:id="rId13"/>
    <p:sldId id="320" r:id="rId14"/>
    <p:sldId id="321" r:id="rId15"/>
    <p:sldId id="322" r:id="rId16"/>
    <p:sldId id="323" r:id="rId17"/>
    <p:sldId id="315" r:id="rId18"/>
    <p:sldId id="312" r:id="rId19"/>
    <p:sldId id="324" r:id="rId20"/>
    <p:sldId id="325" r:id="rId21"/>
    <p:sldId id="289" r:id="rId22"/>
    <p:sldId id="314" r:id="rId23"/>
    <p:sldId id="286" r:id="rId2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ortada" id="{B63997A5-76F8-4E0E-B42D-35D60210C8AF}">
          <p14:sldIdLst>
            <p14:sldId id="256"/>
            <p14:sldId id="263"/>
          </p14:sldIdLst>
        </p14:section>
        <p14:section name="Introducción" id="{25184E3E-9E7D-40AD-B1DE-15020B8CF4CD}">
          <p14:sldIdLst>
            <p14:sldId id="264"/>
          </p14:sldIdLst>
        </p14:section>
        <p14:section name="Problemática" id="{FE573251-A9D9-46B5-9F41-309C013B1834}">
          <p14:sldIdLst>
            <p14:sldId id="265"/>
            <p14:sldId id="308"/>
          </p14:sldIdLst>
        </p14:section>
        <p14:section name="Desarrollo" id="{37DD6393-EA7E-4E8E-9B70-690CD46D6E54}">
          <p14:sldIdLst>
            <p14:sldId id="309"/>
            <p14:sldId id="311"/>
            <p14:sldId id="316"/>
            <p14:sldId id="317"/>
            <p14:sldId id="310"/>
            <p14:sldId id="318"/>
            <p14:sldId id="319"/>
            <p14:sldId id="320"/>
            <p14:sldId id="321"/>
            <p14:sldId id="322"/>
            <p14:sldId id="323"/>
          </p14:sldIdLst>
        </p14:section>
        <p14:section name="Resultados" id="{6AA547DF-90DD-4378-A2FC-FD9B7974011A}">
          <p14:sldIdLst>
            <p14:sldId id="315"/>
            <p14:sldId id="312"/>
            <p14:sldId id="324"/>
            <p14:sldId id="325"/>
          </p14:sldIdLst>
        </p14:section>
        <p14:section name="Conclusiones" id="{B3120D7E-6DE1-441F-8E6B-49F0F615E769}">
          <p14:sldIdLst>
            <p14:sldId id="289"/>
          </p14:sldIdLst>
        </p14:section>
        <p14:section name="Bibliografía y despedida" id="{604650B4-3F61-4972-8622-EAC49FDD4170}">
          <p14:sldIdLst>
            <p14:sldId id="314"/>
            <p14:sldId id="2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84" userDrawn="1">
          <p15:clr>
            <a:srgbClr val="A4A3A4"/>
          </p15:clr>
        </p15:guide>
        <p15:guide id="4" orient="horz" pos="3888" userDrawn="1">
          <p15:clr>
            <a:srgbClr val="A4A3A4"/>
          </p15:clr>
        </p15:guide>
        <p15:guide id="5" pos="7296" userDrawn="1">
          <p15:clr>
            <a:srgbClr val="A4A3A4"/>
          </p15:clr>
        </p15:guide>
        <p15:guide id="6" orient="horz" pos="6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B2AE11-3D5C-4AD6-B253-085BF181F170}" v="6" vWet="7" dt="2022-06-09T22:54:04.397"/>
    <p1510:client id="{5A0B0805-9489-8547-8A59-C8A97E299BF4}" v="23" dt="2022-06-09T23:01:39.574"/>
    <p1510:client id="{CC717A91-8E1B-B38D-DD17-889A74A42423}" v="1" dt="2022-06-10T00:08:56.9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 pos="384"/>
        <p:guide orient="horz" pos="3888"/>
        <p:guide pos="7296"/>
        <p:guide orient="horz" pos="648"/>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D5141E-4873-4937-9628-5A3EA21FF8A3}" type="datetimeFigureOut">
              <a:rPr lang="es-MX" smtClean="0"/>
              <a:t>09/06/2022</a:t>
            </a:fld>
            <a:endParaRPr lang="es-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C57D9-D86C-488C-B865-DB91CFEDEA1B}" type="slidenum">
              <a:rPr lang="es-MX" smtClean="0"/>
              <a:t>‹#›</a:t>
            </a:fld>
            <a:endParaRPr lang="es-MX"/>
          </a:p>
        </p:txBody>
      </p:sp>
    </p:spTree>
    <p:extLst>
      <p:ext uri="{BB962C8B-B14F-4D97-AF65-F5344CB8AC3E}">
        <p14:creationId xmlns:p14="http://schemas.microsoft.com/office/powerpoint/2010/main" val="3299411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f3d078d5c0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f3d078d5c0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656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f3d078d5c0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f3d078d5c0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633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f3d078d5c0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f3d078d5c0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5578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f3d078d5c0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f3d078d5c0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5905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f3d078d5c0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f3d078d5c0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608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f3d078d5c0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f3d078d5c0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021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1238d9ac42e_3_27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1238d9ac42e_3_27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899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2365405d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2365405d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4817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2365405d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2365405d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010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2365405d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2365405d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006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2365405d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2365405d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8"/>
        <p:cNvGrpSpPr/>
        <p:nvPr/>
      </p:nvGrpSpPr>
      <p:grpSpPr>
        <a:xfrm>
          <a:off x="0" y="0"/>
          <a:ext cx="0" cy="0"/>
          <a:chOff x="0" y="0"/>
          <a:chExt cx="0" cy="0"/>
        </a:xfrm>
      </p:grpSpPr>
      <p:sp>
        <p:nvSpPr>
          <p:cNvPr id="1939" name="Google Shape;1939;g1238d9ac42e_3_27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0" name="Google Shape;1940;g1238d9ac42e_3_27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8"/>
        <p:cNvGrpSpPr/>
        <p:nvPr/>
      </p:nvGrpSpPr>
      <p:grpSpPr>
        <a:xfrm>
          <a:off x="0" y="0"/>
          <a:ext cx="0" cy="0"/>
          <a:chOff x="0" y="0"/>
          <a:chExt cx="0" cy="0"/>
        </a:xfrm>
      </p:grpSpPr>
      <p:sp>
        <p:nvSpPr>
          <p:cNvPr id="1939" name="Google Shape;1939;g1238d9ac42e_3_27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0" name="Google Shape;1940;g1238d9ac42e_3_27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2713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9"/>
        <p:cNvGrpSpPr/>
        <p:nvPr/>
      </p:nvGrpSpPr>
      <p:grpSpPr>
        <a:xfrm>
          <a:off x="0" y="0"/>
          <a:ext cx="0" cy="0"/>
          <a:chOff x="0" y="0"/>
          <a:chExt cx="0" cy="0"/>
        </a:xfrm>
      </p:grpSpPr>
      <p:sp>
        <p:nvSpPr>
          <p:cNvPr id="1560" name="Google Shape;1560;g1238d9ac42e_3_27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1" name="Google Shape;1561;g1238d9ac42e_3_27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238d9ac42e_3_27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238d9ac42e_3_27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f3d078d5c0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f3d078d5c0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f3d078d5c0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f3d078d5c0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548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1238d9ac42e_3_27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1238d9ac42e_3_27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238d9ac42e_3_27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238d9ac42e_3_27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f3d078d5c0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f3d078d5c0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322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f3d078d5c0_0_6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f3d078d5c0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982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F5FA0-36BE-4841-BC85-06B8CB98DD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E11EFB3B-AAFB-4E83-B2A4-EBF8273283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48EA2A64-4B6D-4AF9-A067-025A06A2728B}"/>
              </a:ext>
            </a:extLst>
          </p:cNvPr>
          <p:cNvSpPr>
            <a:spLocks noGrp="1"/>
          </p:cNvSpPr>
          <p:nvPr>
            <p:ph type="dt" sz="half" idx="10"/>
          </p:nvPr>
        </p:nvSpPr>
        <p:spPr/>
        <p:txBody>
          <a:bodyPr/>
          <a:lstStyle/>
          <a:p>
            <a:fld id="{0B40E9CD-9EFB-4DAD-9D41-A45E89D26D6E}" type="datetimeFigureOut">
              <a:rPr lang="es-MX" smtClean="0"/>
              <a:t>09/06/2022</a:t>
            </a:fld>
            <a:endParaRPr lang="es-MX"/>
          </a:p>
        </p:txBody>
      </p:sp>
      <p:sp>
        <p:nvSpPr>
          <p:cNvPr id="5" name="Footer Placeholder 4">
            <a:extLst>
              <a:ext uri="{FF2B5EF4-FFF2-40B4-BE49-F238E27FC236}">
                <a16:creationId xmlns:a16="http://schemas.microsoft.com/office/drawing/2014/main" id="{78C75985-F790-4D3B-B4D0-4886D62036D2}"/>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ABD6CA14-0C8B-4B1F-BCC8-E4FC762AE0DF}"/>
              </a:ext>
            </a:extLst>
          </p:cNvPr>
          <p:cNvSpPr>
            <a:spLocks noGrp="1"/>
          </p:cNvSpPr>
          <p:nvPr>
            <p:ph type="sldNum" sz="quarter" idx="12"/>
          </p:nvPr>
        </p:nvSpPr>
        <p:spPr/>
        <p:txBody>
          <a:bodyPr/>
          <a:lstStyle/>
          <a:p>
            <a:fld id="{1DCF3102-BD61-45DF-8F5A-3632927D931B}" type="slidenum">
              <a:rPr lang="es-MX" smtClean="0"/>
              <a:t>‹#›</a:t>
            </a:fld>
            <a:endParaRPr lang="es-MX"/>
          </a:p>
        </p:txBody>
      </p:sp>
    </p:spTree>
    <p:extLst>
      <p:ext uri="{BB962C8B-B14F-4D97-AF65-F5344CB8AC3E}">
        <p14:creationId xmlns:p14="http://schemas.microsoft.com/office/powerpoint/2010/main" val="28777205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A0CB-D9B8-4413-A70F-61AF66951A75}"/>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07233F44-D493-43B9-B04D-89141FC0BA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914FA927-56C9-4307-B12E-29DA2F97DFC8}"/>
              </a:ext>
            </a:extLst>
          </p:cNvPr>
          <p:cNvSpPr>
            <a:spLocks noGrp="1"/>
          </p:cNvSpPr>
          <p:nvPr>
            <p:ph type="dt" sz="half" idx="10"/>
          </p:nvPr>
        </p:nvSpPr>
        <p:spPr/>
        <p:txBody>
          <a:bodyPr/>
          <a:lstStyle/>
          <a:p>
            <a:fld id="{0B40E9CD-9EFB-4DAD-9D41-A45E89D26D6E}" type="datetimeFigureOut">
              <a:rPr lang="es-MX" smtClean="0"/>
              <a:t>09/06/2022</a:t>
            </a:fld>
            <a:endParaRPr lang="es-MX"/>
          </a:p>
        </p:txBody>
      </p:sp>
      <p:sp>
        <p:nvSpPr>
          <p:cNvPr id="5" name="Footer Placeholder 4">
            <a:extLst>
              <a:ext uri="{FF2B5EF4-FFF2-40B4-BE49-F238E27FC236}">
                <a16:creationId xmlns:a16="http://schemas.microsoft.com/office/drawing/2014/main" id="{199DBA9D-DDBA-4763-80EB-26210217B117}"/>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A0DC3173-4DC9-4FCB-8BA8-051D58A591A9}"/>
              </a:ext>
            </a:extLst>
          </p:cNvPr>
          <p:cNvSpPr>
            <a:spLocks noGrp="1"/>
          </p:cNvSpPr>
          <p:nvPr>
            <p:ph type="sldNum" sz="quarter" idx="12"/>
          </p:nvPr>
        </p:nvSpPr>
        <p:spPr/>
        <p:txBody>
          <a:bodyPr/>
          <a:lstStyle/>
          <a:p>
            <a:fld id="{1DCF3102-BD61-45DF-8F5A-3632927D931B}" type="slidenum">
              <a:rPr lang="es-MX" smtClean="0"/>
              <a:t>‹#›</a:t>
            </a:fld>
            <a:endParaRPr lang="es-MX"/>
          </a:p>
        </p:txBody>
      </p:sp>
    </p:spTree>
    <p:extLst>
      <p:ext uri="{BB962C8B-B14F-4D97-AF65-F5344CB8AC3E}">
        <p14:creationId xmlns:p14="http://schemas.microsoft.com/office/powerpoint/2010/main" val="16585899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3B70E-12C2-49AB-BA20-C443011C5A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4E59CF88-DA56-4FE7-9F88-506E118983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4316FA82-6A0A-4E8E-8361-EC291C4F1A89}"/>
              </a:ext>
            </a:extLst>
          </p:cNvPr>
          <p:cNvSpPr>
            <a:spLocks noGrp="1"/>
          </p:cNvSpPr>
          <p:nvPr>
            <p:ph type="dt" sz="half" idx="10"/>
          </p:nvPr>
        </p:nvSpPr>
        <p:spPr/>
        <p:txBody>
          <a:bodyPr/>
          <a:lstStyle/>
          <a:p>
            <a:fld id="{0B40E9CD-9EFB-4DAD-9D41-A45E89D26D6E}" type="datetimeFigureOut">
              <a:rPr lang="es-MX" smtClean="0"/>
              <a:t>09/06/2022</a:t>
            </a:fld>
            <a:endParaRPr lang="es-MX"/>
          </a:p>
        </p:txBody>
      </p:sp>
      <p:sp>
        <p:nvSpPr>
          <p:cNvPr id="5" name="Footer Placeholder 4">
            <a:extLst>
              <a:ext uri="{FF2B5EF4-FFF2-40B4-BE49-F238E27FC236}">
                <a16:creationId xmlns:a16="http://schemas.microsoft.com/office/drawing/2014/main" id="{2437217A-5D93-44DF-951B-05F2B350F4C1}"/>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10271AD3-8878-44A2-9309-CC78C6243692}"/>
              </a:ext>
            </a:extLst>
          </p:cNvPr>
          <p:cNvSpPr>
            <a:spLocks noGrp="1"/>
          </p:cNvSpPr>
          <p:nvPr>
            <p:ph type="sldNum" sz="quarter" idx="12"/>
          </p:nvPr>
        </p:nvSpPr>
        <p:spPr/>
        <p:txBody>
          <a:bodyPr/>
          <a:lstStyle/>
          <a:p>
            <a:fld id="{1DCF3102-BD61-45DF-8F5A-3632927D931B}" type="slidenum">
              <a:rPr lang="es-MX" smtClean="0"/>
              <a:t>‹#›</a:t>
            </a:fld>
            <a:endParaRPr lang="es-MX"/>
          </a:p>
        </p:txBody>
      </p:sp>
    </p:spTree>
    <p:extLst>
      <p:ext uri="{BB962C8B-B14F-4D97-AF65-F5344CB8AC3E}">
        <p14:creationId xmlns:p14="http://schemas.microsoft.com/office/powerpoint/2010/main" val="33942738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2"/>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950800" y="624467"/>
            <a:ext cx="102904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950800" y="1636600"/>
            <a:ext cx="10290400" cy="6604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chemeClr val="dk1"/>
              </a:buClr>
              <a:buSzPts val="1400"/>
              <a:buChar char="●"/>
              <a:defRPr sz="1600">
                <a:solidFill>
                  <a:schemeClr val="dk1"/>
                </a:solidFill>
              </a:defRPr>
            </a:lvl1pPr>
            <a:lvl2pPr marL="1219170" lvl="1" indent="-423323">
              <a:spcBef>
                <a:spcPts val="0"/>
              </a:spcBef>
              <a:spcAft>
                <a:spcPts val="0"/>
              </a:spcAft>
              <a:buClr>
                <a:schemeClr val="dk1"/>
              </a:buClr>
              <a:buSzPts val="1400"/>
              <a:buChar char="○"/>
              <a:defRPr>
                <a:solidFill>
                  <a:schemeClr val="dk1"/>
                </a:solidFill>
              </a:defRPr>
            </a:lvl2pPr>
            <a:lvl3pPr marL="1828754" lvl="2" indent="-423323">
              <a:spcBef>
                <a:spcPts val="0"/>
              </a:spcBef>
              <a:spcAft>
                <a:spcPts val="0"/>
              </a:spcAft>
              <a:buClr>
                <a:schemeClr val="dk1"/>
              </a:buClr>
              <a:buSzPts val="1400"/>
              <a:buChar char="■"/>
              <a:defRPr>
                <a:solidFill>
                  <a:schemeClr val="dk1"/>
                </a:solidFill>
              </a:defRPr>
            </a:lvl3pPr>
            <a:lvl4pPr marL="2438339" lvl="3" indent="-423323">
              <a:spcBef>
                <a:spcPts val="0"/>
              </a:spcBef>
              <a:spcAft>
                <a:spcPts val="0"/>
              </a:spcAft>
              <a:buClr>
                <a:schemeClr val="dk1"/>
              </a:buClr>
              <a:buSzPts val="1400"/>
              <a:buChar char="●"/>
              <a:defRPr>
                <a:solidFill>
                  <a:schemeClr val="dk1"/>
                </a:solidFill>
              </a:defRPr>
            </a:lvl4pPr>
            <a:lvl5pPr marL="3047924" lvl="4" indent="-423323">
              <a:spcBef>
                <a:spcPts val="0"/>
              </a:spcBef>
              <a:spcAft>
                <a:spcPts val="0"/>
              </a:spcAft>
              <a:buClr>
                <a:schemeClr val="dk1"/>
              </a:buClr>
              <a:buSzPts val="1400"/>
              <a:buChar char="○"/>
              <a:defRPr>
                <a:solidFill>
                  <a:schemeClr val="dk1"/>
                </a:solidFill>
              </a:defRPr>
            </a:lvl5pPr>
            <a:lvl6pPr marL="3657509" lvl="5" indent="-423323">
              <a:spcBef>
                <a:spcPts val="0"/>
              </a:spcBef>
              <a:spcAft>
                <a:spcPts val="0"/>
              </a:spcAft>
              <a:buClr>
                <a:schemeClr val="dk1"/>
              </a:buClr>
              <a:buSzPts val="1400"/>
              <a:buChar char="■"/>
              <a:defRPr>
                <a:solidFill>
                  <a:schemeClr val="dk1"/>
                </a:solidFill>
              </a:defRPr>
            </a:lvl6pPr>
            <a:lvl7pPr marL="4267093" lvl="6" indent="-423323">
              <a:spcBef>
                <a:spcPts val="0"/>
              </a:spcBef>
              <a:spcAft>
                <a:spcPts val="0"/>
              </a:spcAft>
              <a:buClr>
                <a:schemeClr val="dk1"/>
              </a:buClr>
              <a:buSzPts val="1400"/>
              <a:buChar char="●"/>
              <a:defRPr>
                <a:solidFill>
                  <a:schemeClr val="dk1"/>
                </a:solidFill>
              </a:defRPr>
            </a:lvl7pPr>
            <a:lvl8pPr marL="4876678" lvl="7" indent="-423323">
              <a:spcBef>
                <a:spcPts val="0"/>
              </a:spcBef>
              <a:spcAft>
                <a:spcPts val="0"/>
              </a:spcAft>
              <a:buClr>
                <a:schemeClr val="dk1"/>
              </a:buClr>
              <a:buSzPts val="1400"/>
              <a:buChar char="○"/>
              <a:defRPr>
                <a:solidFill>
                  <a:schemeClr val="dk1"/>
                </a:solidFill>
              </a:defRPr>
            </a:lvl8pPr>
            <a:lvl9pPr marL="5486263" lvl="8" indent="-423323">
              <a:spcBef>
                <a:spcPts val="0"/>
              </a:spcBef>
              <a:spcAft>
                <a:spcPts val="0"/>
              </a:spcAft>
              <a:buClr>
                <a:schemeClr val="dk1"/>
              </a:buClr>
              <a:buSzPts val="1400"/>
              <a:buChar char="■"/>
              <a:defRPr>
                <a:solidFill>
                  <a:schemeClr val="dk1"/>
                </a:solidFill>
              </a:defRPr>
            </a:lvl9pPr>
          </a:lstStyle>
          <a:p>
            <a:endParaRPr/>
          </a:p>
        </p:txBody>
      </p:sp>
    </p:spTree>
    <p:extLst>
      <p:ext uri="{BB962C8B-B14F-4D97-AF65-F5344CB8AC3E}">
        <p14:creationId xmlns:p14="http://schemas.microsoft.com/office/powerpoint/2010/main" val="3092508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950800" y="2047665"/>
            <a:ext cx="5195200" cy="923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533"/>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9"/>
          <p:cNvSpPr txBox="1">
            <a:spLocks noGrp="1"/>
          </p:cNvSpPr>
          <p:nvPr>
            <p:ph type="subTitle" idx="1"/>
          </p:nvPr>
        </p:nvSpPr>
        <p:spPr>
          <a:xfrm>
            <a:off x="950800" y="2970865"/>
            <a:ext cx="5195200" cy="1826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2133">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extLst>
      <p:ext uri="{BB962C8B-B14F-4D97-AF65-F5344CB8AC3E}">
        <p14:creationId xmlns:p14="http://schemas.microsoft.com/office/powerpoint/2010/main" val="1586184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accent2"/>
        </a:solidFill>
        <a:effectLst/>
      </p:bgPr>
    </p:bg>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950800" y="624467"/>
            <a:ext cx="10290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 name="Google Shape;62;p13"/>
          <p:cNvSpPr txBox="1">
            <a:spLocks noGrp="1"/>
          </p:cNvSpPr>
          <p:nvPr>
            <p:ph type="title" idx="2" hasCustomPrompt="1"/>
          </p:nvPr>
        </p:nvSpPr>
        <p:spPr>
          <a:xfrm>
            <a:off x="2047715" y="1602107"/>
            <a:ext cx="1149200" cy="4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333">
                <a:solidFill>
                  <a:schemeClr val="dk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63" name="Google Shape;63;p13"/>
          <p:cNvSpPr txBox="1">
            <a:spLocks noGrp="1"/>
          </p:cNvSpPr>
          <p:nvPr>
            <p:ph type="subTitle" idx="1"/>
          </p:nvPr>
        </p:nvSpPr>
        <p:spPr>
          <a:xfrm>
            <a:off x="1057115" y="2583429"/>
            <a:ext cx="3130400" cy="57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subTitle" idx="3"/>
          </p:nvPr>
        </p:nvSpPr>
        <p:spPr>
          <a:xfrm>
            <a:off x="1057115" y="2082980"/>
            <a:ext cx="3130400" cy="48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200"/>
              <a:buFont typeface="Kaushan Script"/>
              <a:buNone/>
              <a:defRPr sz="2667" b="1" i="1">
                <a:solidFill>
                  <a:schemeClr val="dk1"/>
                </a:solidFill>
                <a:latin typeface="Vollkorn"/>
                <a:ea typeface="Vollkorn"/>
                <a:cs typeface="Vollkorn"/>
                <a:sym typeface="Vollkorn"/>
              </a:defRPr>
            </a:lvl1pPr>
            <a:lvl2pPr lvl="1"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2pPr>
            <a:lvl3pPr lvl="2"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3pPr>
            <a:lvl4pPr lvl="3"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4pPr>
            <a:lvl5pPr lvl="4"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5pPr>
            <a:lvl6pPr lvl="5"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6pPr>
            <a:lvl7pPr lvl="6"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7pPr>
            <a:lvl8pPr lvl="7"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8pPr>
            <a:lvl9pPr lvl="8"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9pPr>
          </a:lstStyle>
          <a:p>
            <a:endParaRPr/>
          </a:p>
        </p:txBody>
      </p:sp>
      <p:sp>
        <p:nvSpPr>
          <p:cNvPr id="65" name="Google Shape;65;p13"/>
          <p:cNvSpPr txBox="1">
            <a:spLocks noGrp="1"/>
          </p:cNvSpPr>
          <p:nvPr>
            <p:ph type="title" idx="4" hasCustomPrompt="1"/>
          </p:nvPr>
        </p:nvSpPr>
        <p:spPr>
          <a:xfrm>
            <a:off x="5524247" y="1602107"/>
            <a:ext cx="1149200" cy="4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333">
                <a:solidFill>
                  <a:schemeClr val="dk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66" name="Google Shape;66;p13"/>
          <p:cNvSpPr txBox="1">
            <a:spLocks noGrp="1"/>
          </p:cNvSpPr>
          <p:nvPr>
            <p:ph type="subTitle" idx="5"/>
          </p:nvPr>
        </p:nvSpPr>
        <p:spPr>
          <a:xfrm>
            <a:off x="4532247" y="2583429"/>
            <a:ext cx="3133200" cy="57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7" name="Google Shape;67;p13"/>
          <p:cNvSpPr txBox="1">
            <a:spLocks noGrp="1"/>
          </p:cNvSpPr>
          <p:nvPr>
            <p:ph type="subTitle" idx="6"/>
          </p:nvPr>
        </p:nvSpPr>
        <p:spPr>
          <a:xfrm>
            <a:off x="4532247" y="2082980"/>
            <a:ext cx="3133200" cy="48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200"/>
              <a:buFont typeface="Kaushan Script"/>
              <a:buNone/>
              <a:defRPr sz="2667" b="1" i="1">
                <a:solidFill>
                  <a:schemeClr val="dk1"/>
                </a:solidFill>
                <a:latin typeface="Vollkorn"/>
                <a:ea typeface="Vollkorn"/>
                <a:cs typeface="Vollkorn"/>
                <a:sym typeface="Vollkorn"/>
              </a:defRPr>
            </a:lvl1pPr>
            <a:lvl2pPr lvl="1"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2pPr>
            <a:lvl3pPr lvl="2"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3pPr>
            <a:lvl4pPr lvl="3"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4pPr>
            <a:lvl5pPr lvl="4"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5pPr>
            <a:lvl6pPr lvl="5"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6pPr>
            <a:lvl7pPr lvl="6"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7pPr>
            <a:lvl8pPr lvl="7"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8pPr>
            <a:lvl9pPr lvl="8"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9pPr>
          </a:lstStyle>
          <a:p>
            <a:endParaRPr/>
          </a:p>
        </p:txBody>
      </p:sp>
      <p:sp>
        <p:nvSpPr>
          <p:cNvPr id="68" name="Google Shape;68;p13"/>
          <p:cNvSpPr txBox="1">
            <a:spLocks noGrp="1"/>
          </p:cNvSpPr>
          <p:nvPr>
            <p:ph type="title" idx="7" hasCustomPrompt="1"/>
          </p:nvPr>
        </p:nvSpPr>
        <p:spPr>
          <a:xfrm>
            <a:off x="9009005" y="1602107"/>
            <a:ext cx="1149200" cy="4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333">
                <a:solidFill>
                  <a:schemeClr val="dk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69" name="Google Shape;69;p13"/>
          <p:cNvSpPr txBox="1">
            <a:spLocks noGrp="1"/>
          </p:cNvSpPr>
          <p:nvPr>
            <p:ph type="subTitle" idx="8"/>
          </p:nvPr>
        </p:nvSpPr>
        <p:spPr>
          <a:xfrm>
            <a:off x="8022405" y="2583429"/>
            <a:ext cx="3122400" cy="57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 name="Google Shape;70;p13"/>
          <p:cNvSpPr txBox="1">
            <a:spLocks noGrp="1"/>
          </p:cNvSpPr>
          <p:nvPr>
            <p:ph type="subTitle" idx="9"/>
          </p:nvPr>
        </p:nvSpPr>
        <p:spPr>
          <a:xfrm>
            <a:off x="8017005" y="2082980"/>
            <a:ext cx="3133200" cy="48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200"/>
              <a:buFont typeface="Kaushan Script"/>
              <a:buNone/>
              <a:defRPr sz="2667" b="1" i="1">
                <a:solidFill>
                  <a:schemeClr val="dk1"/>
                </a:solidFill>
                <a:latin typeface="Vollkorn"/>
                <a:ea typeface="Vollkorn"/>
                <a:cs typeface="Vollkorn"/>
                <a:sym typeface="Vollkorn"/>
              </a:defRPr>
            </a:lvl1pPr>
            <a:lvl2pPr lvl="1"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2pPr>
            <a:lvl3pPr lvl="2"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3pPr>
            <a:lvl4pPr lvl="3"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4pPr>
            <a:lvl5pPr lvl="4"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5pPr>
            <a:lvl6pPr lvl="5"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6pPr>
            <a:lvl7pPr lvl="6"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7pPr>
            <a:lvl8pPr lvl="7"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8pPr>
            <a:lvl9pPr lvl="8"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9pPr>
          </a:lstStyle>
          <a:p>
            <a:endParaRPr/>
          </a:p>
        </p:txBody>
      </p:sp>
      <p:sp>
        <p:nvSpPr>
          <p:cNvPr id="71" name="Google Shape;71;p13"/>
          <p:cNvSpPr txBox="1">
            <a:spLocks noGrp="1"/>
          </p:cNvSpPr>
          <p:nvPr>
            <p:ph type="title" idx="13" hasCustomPrompt="1"/>
          </p:nvPr>
        </p:nvSpPr>
        <p:spPr>
          <a:xfrm>
            <a:off x="2047715" y="3273625"/>
            <a:ext cx="1149200" cy="4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333">
                <a:solidFill>
                  <a:schemeClr val="dk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72" name="Google Shape;72;p13"/>
          <p:cNvSpPr txBox="1">
            <a:spLocks noGrp="1"/>
          </p:cNvSpPr>
          <p:nvPr>
            <p:ph type="subTitle" idx="14"/>
          </p:nvPr>
        </p:nvSpPr>
        <p:spPr>
          <a:xfrm>
            <a:off x="1057115" y="4254971"/>
            <a:ext cx="3130400" cy="57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3" name="Google Shape;73;p13"/>
          <p:cNvSpPr txBox="1">
            <a:spLocks noGrp="1"/>
          </p:cNvSpPr>
          <p:nvPr>
            <p:ph type="subTitle" idx="15"/>
          </p:nvPr>
        </p:nvSpPr>
        <p:spPr>
          <a:xfrm>
            <a:off x="1057115" y="3754521"/>
            <a:ext cx="3130400" cy="48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200"/>
              <a:buFont typeface="Kaushan Script"/>
              <a:buNone/>
              <a:defRPr sz="2667" b="1" i="1">
                <a:solidFill>
                  <a:schemeClr val="dk1"/>
                </a:solidFill>
                <a:latin typeface="Vollkorn"/>
                <a:ea typeface="Vollkorn"/>
                <a:cs typeface="Vollkorn"/>
                <a:sym typeface="Vollkorn"/>
              </a:defRPr>
            </a:lvl1pPr>
            <a:lvl2pPr lvl="1"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2pPr>
            <a:lvl3pPr lvl="2"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3pPr>
            <a:lvl4pPr lvl="3"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4pPr>
            <a:lvl5pPr lvl="4"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5pPr>
            <a:lvl6pPr lvl="5"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6pPr>
            <a:lvl7pPr lvl="6"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7pPr>
            <a:lvl8pPr lvl="7"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8pPr>
            <a:lvl9pPr lvl="8"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9pPr>
          </a:lstStyle>
          <a:p>
            <a:endParaRPr/>
          </a:p>
        </p:txBody>
      </p:sp>
      <p:sp>
        <p:nvSpPr>
          <p:cNvPr id="74" name="Google Shape;74;p13"/>
          <p:cNvSpPr txBox="1">
            <a:spLocks noGrp="1"/>
          </p:cNvSpPr>
          <p:nvPr>
            <p:ph type="title" idx="16" hasCustomPrompt="1"/>
          </p:nvPr>
        </p:nvSpPr>
        <p:spPr>
          <a:xfrm>
            <a:off x="5524247" y="3273625"/>
            <a:ext cx="1149200" cy="4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333">
                <a:solidFill>
                  <a:schemeClr val="dk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75" name="Google Shape;75;p13"/>
          <p:cNvSpPr txBox="1">
            <a:spLocks noGrp="1"/>
          </p:cNvSpPr>
          <p:nvPr>
            <p:ph type="subTitle" idx="17"/>
          </p:nvPr>
        </p:nvSpPr>
        <p:spPr>
          <a:xfrm>
            <a:off x="4532247" y="4254971"/>
            <a:ext cx="3133200" cy="57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6" name="Google Shape;76;p13"/>
          <p:cNvSpPr txBox="1">
            <a:spLocks noGrp="1"/>
          </p:cNvSpPr>
          <p:nvPr>
            <p:ph type="subTitle" idx="18"/>
          </p:nvPr>
        </p:nvSpPr>
        <p:spPr>
          <a:xfrm>
            <a:off x="4532247" y="3754521"/>
            <a:ext cx="3133200" cy="48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200"/>
              <a:buFont typeface="Kaushan Script"/>
              <a:buNone/>
              <a:defRPr sz="2667" b="1" i="1">
                <a:solidFill>
                  <a:schemeClr val="dk1"/>
                </a:solidFill>
                <a:latin typeface="Vollkorn"/>
                <a:ea typeface="Vollkorn"/>
                <a:cs typeface="Vollkorn"/>
                <a:sym typeface="Vollkorn"/>
              </a:defRPr>
            </a:lvl1pPr>
            <a:lvl2pPr lvl="1"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2pPr>
            <a:lvl3pPr lvl="2"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3pPr>
            <a:lvl4pPr lvl="3"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4pPr>
            <a:lvl5pPr lvl="4"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5pPr>
            <a:lvl6pPr lvl="5"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6pPr>
            <a:lvl7pPr lvl="6"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7pPr>
            <a:lvl8pPr lvl="7"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8pPr>
            <a:lvl9pPr lvl="8"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9pPr>
          </a:lstStyle>
          <a:p>
            <a:endParaRPr/>
          </a:p>
        </p:txBody>
      </p:sp>
      <p:sp>
        <p:nvSpPr>
          <p:cNvPr id="77" name="Google Shape;77;p13"/>
          <p:cNvSpPr txBox="1">
            <a:spLocks noGrp="1"/>
          </p:cNvSpPr>
          <p:nvPr>
            <p:ph type="title" idx="19" hasCustomPrompt="1"/>
          </p:nvPr>
        </p:nvSpPr>
        <p:spPr>
          <a:xfrm>
            <a:off x="9009005" y="3273625"/>
            <a:ext cx="1149200" cy="48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333">
                <a:solidFill>
                  <a:schemeClr val="dk2"/>
                </a:solidFill>
              </a:defRPr>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t>xx%</a:t>
            </a:r>
          </a:p>
        </p:txBody>
      </p:sp>
      <p:sp>
        <p:nvSpPr>
          <p:cNvPr id="78" name="Google Shape;78;p13"/>
          <p:cNvSpPr txBox="1">
            <a:spLocks noGrp="1"/>
          </p:cNvSpPr>
          <p:nvPr>
            <p:ph type="subTitle" idx="20"/>
          </p:nvPr>
        </p:nvSpPr>
        <p:spPr>
          <a:xfrm>
            <a:off x="8017005" y="4254971"/>
            <a:ext cx="3133200" cy="57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13"/>
          <p:cNvSpPr txBox="1">
            <a:spLocks noGrp="1"/>
          </p:cNvSpPr>
          <p:nvPr>
            <p:ph type="subTitle" idx="21"/>
          </p:nvPr>
        </p:nvSpPr>
        <p:spPr>
          <a:xfrm>
            <a:off x="8017005" y="3754521"/>
            <a:ext cx="3133200" cy="48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200"/>
              <a:buFont typeface="Kaushan Script"/>
              <a:buNone/>
              <a:defRPr sz="2667" b="1" i="1">
                <a:solidFill>
                  <a:schemeClr val="dk1"/>
                </a:solidFill>
                <a:latin typeface="Vollkorn"/>
                <a:ea typeface="Vollkorn"/>
                <a:cs typeface="Vollkorn"/>
                <a:sym typeface="Vollkorn"/>
              </a:defRPr>
            </a:lvl1pPr>
            <a:lvl2pPr lvl="1"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2pPr>
            <a:lvl3pPr lvl="2"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3pPr>
            <a:lvl4pPr lvl="3"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4pPr>
            <a:lvl5pPr lvl="4"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5pPr>
            <a:lvl6pPr lvl="5"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6pPr>
            <a:lvl7pPr lvl="6"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7pPr>
            <a:lvl8pPr lvl="7"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8pPr>
            <a:lvl9pPr lvl="8" rtl="0">
              <a:lnSpc>
                <a:spcPct val="100000"/>
              </a:lnSpc>
              <a:spcBef>
                <a:spcPts val="0"/>
              </a:spcBef>
              <a:spcAft>
                <a:spcPts val="0"/>
              </a:spcAft>
              <a:buClr>
                <a:schemeClr val="dk1"/>
              </a:buClr>
              <a:buSzPts val="2200"/>
              <a:buFont typeface="Kaushan Script"/>
              <a:buNone/>
              <a:defRPr sz="2933">
                <a:solidFill>
                  <a:schemeClr val="dk1"/>
                </a:solidFill>
                <a:latin typeface="Kaushan Script"/>
                <a:ea typeface="Kaushan Script"/>
                <a:cs typeface="Kaushan Script"/>
                <a:sym typeface="Kaushan Script"/>
              </a:defRPr>
            </a:lvl9pPr>
          </a:lstStyle>
          <a:p>
            <a:endParaRPr/>
          </a:p>
        </p:txBody>
      </p:sp>
    </p:spTree>
    <p:extLst>
      <p:ext uri="{BB962C8B-B14F-4D97-AF65-F5344CB8AC3E}">
        <p14:creationId xmlns:p14="http://schemas.microsoft.com/office/powerpoint/2010/main" val="2260004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2"/>
        </a:solidFill>
        <a:effectLst/>
      </p:bgPr>
    </p:bg>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5700733" y="4356467"/>
            <a:ext cx="4498000" cy="552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000"/>
              <a:buNone/>
              <a:defRPr sz="2667" i="1">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endParaRPr/>
          </a:p>
        </p:txBody>
      </p:sp>
      <p:sp>
        <p:nvSpPr>
          <p:cNvPr id="83" name="Google Shape;83;p14"/>
          <p:cNvSpPr txBox="1">
            <a:spLocks noGrp="1"/>
          </p:cNvSpPr>
          <p:nvPr>
            <p:ph type="subTitle" idx="1"/>
          </p:nvPr>
        </p:nvSpPr>
        <p:spPr>
          <a:xfrm>
            <a:off x="5700733" y="1934033"/>
            <a:ext cx="5540400" cy="212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400"/>
              <a:buNone/>
              <a:defRPr sz="3200">
                <a:solidFill>
                  <a:schemeClr val="lt1"/>
                </a:solidFill>
              </a:defRPr>
            </a:lvl1pPr>
            <a:lvl2pPr lvl="1" algn="ctr" rtl="0">
              <a:lnSpc>
                <a:spcPct val="100000"/>
              </a:lnSpc>
              <a:spcBef>
                <a:spcPts val="0"/>
              </a:spcBef>
              <a:spcAft>
                <a:spcPts val="0"/>
              </a:spcAft>
              <a:buClr>
                <a:schemeClr val="lt1"/>
              </a:buClr>
              <a:buSzPts val="2400"/>
              <a:buFont typeface="Kaushan Script"/>
              <a:buNone/>
              <a:defRPr sz="3200">
                <a:solidFill>
                  <a:schemeClr val="lt1"/>
                </a:solidFill>
                <a:latin typeface="Kaushan Script"/>
                <a:ea typeface="Kaushan Script"/>
                <a:cs typeface="Kaushan Script"/>
                <a:sym typeface="Kaushan Script"/>
              </a:defRPr>
            </a:lvl2pPr>
            <a:lvl3pPr lvl="2" algn="ctr" rtl="0">
              <a:lnSpc>
                <a:spcPct val="100000"/>
              </a:lnSpc>
              <a:spcBef>
                <a:spcPts val="0"/>
              </a:spcBef>
              <a:spcAft>
                <a:spcPts val="0"/>
              </a:spcAft>
              <a:buClr>
                <a:schemeClr val="lt1"/>
              </a:buClr>
              <a:buSzPts val="2400"/>
              <a:buFont typeface="Kaushan Script"/>
              <a:buNone/>
              <a:defRPr sz="3200">
                <a:solidFill>
                  <a:schemeClr val="lt1"/>
                </a:solidFill>
                <a:latin typeface="Kaushan Script"/>
                <a:ea typeface="Kaushan Script"/>
                <a:cs typeface="Kaushan Script"/>
                <a:sym typeface="Kaushan Script"/>
              </a:defRPr>
            </a:lvl3pPr>
            <a:lvl4pPr lvl="3" algn="ctr" rtl="0">
              <a:lnSpc>
                <a:spcPct val="100000"/>
              </a:lnSpc>
              <a:spcBef>
                <a:spcPts val="0"/>
              </a:spcBef>
              <a:spcAft>
                <a:spcPts val="0"/>
              </a:spcAft>
              <a:buClr>
                <a:schemeClr val="lt1"/>
              </a:buClr>
              <a:buSzPts val="2400"/>
              <a:buFont typeface="Kaushan Script"/>
              <a:buNone/>
              <a:defRPr sz="3200">
                <a:solidFill>
                  <a:schemeClr val="lt1"/>
                </a:solidFill>
                <a:latin typeface="Kaushan Script"/>
                <a:ea typeface="Kaushan Script"/>
                <a:cs typeface="Kaushan Script"/>
                <a:sym typeface="Kaushan Script"/>
              </a:defRPr>
            </a:lvl4pPr>
            <a:lvl5pPr lvl="4" algn="ctr" rtl="0">
              <a:lnSpc>
                <a:spcPct val="100000"/>
              </a:lnSpc>
              <a:spcBef>
                <a:spcPts val="0"/>
              </a:spcBef>
              <a:spcAft>
                <a:spcPts val="0"/>
              </a:spcAft>
              <a:buClr>
                <a:schemeClr val="lt1"/>
              </a:buClr>
              <a:buSzPts val="2400"/>
              <a:buFont typeface="Kaushan Script"/>
              <a:buNone/>
              <a:defRPr sz="3200">
                <a:solidFill>
                  <a:schemeClr val="lt1"/>
                </a:solidFill>
                <a:latin typeface="Kaushan Script"/>
                <a:ea typeface="Kaushan Script"/>
                <a:cs typeface="Kaushan Script"/>
                <a:sym typeface="Kaushan Script"/>
              </a:defRPr>
            </a:lvl5pPr>
            <a:lvl6pPr lvl="5" algn="ctr" rtl="0">
              <a:lnSpc>
                <a:spcPct val="100000"/>
              </a:lnSpc>
              <a:spcBef>
                <a:spcPts val="0"/>
              </a:spcBef>
              <a:spcAft>
                <a:spcPts val="0"/>
              </a:spcAft>
              <a:buClr>
                <a:schemeClr val="lt1"/>
              </a:buClr>
              <a:buSzPts val="2400"/>
              <a:buFont typeface="Kaushan Script"/>
              <a:buNone/>
              <a:defRPr sz="3200">
                <a:solidFill>
                  <a:schemeClr val="lt1"/>
                </a:solidFill>
                <a:latin typeface="Kaushan Script"/>
                <a:ea typeface="Kaushan Script"/>
                <a:cs typeface="Kaushan Script"/>
                <a:sym typeface="Kaushan Script"/>
              </a:defRPr>
            </a:lvl6pPr>
            <a:lvl7pPr lvl="6" algn="ctr" rtl="0">
              <a:lnSpc>
                <a:spcPct val="100000"/>
              </a:lnSpc>
              <a:spcBef>
                <a:spcPts val="0"/>
              </a:spcBef>
              <a:spcAft>
                <a:spcPts val="0"/>
              </a:spcAft>
              <a:buClr>
                <a:schemeClr val="lt1"/>
              </a:buClr>
              <a:buSzPts val="2400"/>
              <a:buFont typeface="Kaushan Script"/>
              <a:buNone/>
              <a:defRPr sz="3200">
                <a:solidFill>
                  <a:schemeClr val="lt1"/>
                </a:solidFill>
                <a:latin typeface="Kaushan Script"/>
                <a:ea typeface="Kaushan Script"/>
                <a:cs typeface="Kaushan Script"/>
                <a:sym typeface="Kaushan Script"/>
              </a:defRPr>
            </a:lvl7pPr>
            <a:lvl8pPr lvl="7" algn="ctr" rtl="0">
              <a:lnSpc>
                <a:spcPct val="100000"/>
              </a:lnSpc>
              <a:spcBef>
                <a:spcPts val="0"/>
              </a:spcBef>
              <a:spcAft>
                <a:spcPts val="0"/>
              </a:spcAft>
              <a:buClr>
                <a:schemeClr val="lt1"/>
              </a:buClr>
              <a:buSzPts val="2400"/>
              <a:buFont typeface="Kaushan Script"/>
              <a:buNone/>
              <a:defRPr sz="3200">
                <a:solidFill>
                  <a:schemeClr val="lt1"/>
                </a:solidFill>
                <a:latin typeface="Kaushan Script"/>
                <a:ea typeface="Kaushan Script"/>
                <a:cs typeface="Kaushan Script"/>
                <a:sym typeface="Kaushan Script"/>
              </a:defRPr>
            </a:lvl8pPr>
            <a:lvl9pPr lvl="8" algn="ctr" rtl="0">
              <a:lnSpc>
                <a:spcPct val="100000"/>
              </a:lnSpc>
              <a:spcBef>
                <a:spcPts val="0"/>
              </a:spcBef>
              <a:spcAft>
                <a:spcPts val="0"/>
              </a:spcAft>
              <a:buClr>
                <a:schemeClr val="lt1"/>
              </a:buClr>
              <a:buSzPts val="2400"/>
              <a:buFont typeface="Kaushan Script"/>
              <a:buNone/>
              <a:defRPr sz="3200">
                <a:solidFill>
                  <a:schemeClr val="lt1"/>
                </a:solidFill>
                <a:latin typeface="Kaushan Script"/>
                <a:ea typeface="Kaushan Script"/>
                <a:cs typeface="Kaushan Script"/>
                <a:sym typeface="Kaushan Script"/>
              </a:defRPr>
            </a:lvl9pPr>
          </a:lstStyle>
          <a:p>
            <a:endParaRPr/>
          </a:p>
        </p:txBody>
      </p:sp>
    </p:spTree>
    <p:extLst>
      <p:ext uri="{BB962C8B-B14F-4D97-AF65-F5344CB8AC3E}">
        <p14:creationId xmlns:p14="http://schemas.microsoft.com/office/powerpoint/2010/main" val="3803542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accent2"/>
        </a:solidFill>
        <a:effectLst/>
      </p:bgPr>
    </p:bg>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950800" y="624467"/>
            <a:ext cx="10290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2" name="Google Shape;122;p19"/>
          <p:cNvSpPr txBox="1">
            <a:spLocks noGrp="1"/>
          </p:cNvSpPr>
          <p:nvPr>
            <p:ph type="subTitle" idx="1"/>
          </p:nvPr>
        </p:nvSpPr>
        <p:spPr>
          <a:xfrm>
            <a:off x="2330332" y="2247833"/>
            <a:ext cx="1954800" cy="5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1pPr>
            <a:lvl2pPr lvl="1"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2pPr>
            <a:lvl3pPr lvl="2"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3pPr>
            <a:lvl4pPr lvl="3"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4pPr>
            <a:lvl5pPr lvl="4"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5pPr>
            <a:lvl6pPr lvl="5"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6pPr>
            <a:lvl7pPr lvl="6"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7pPr>
            <a:lvl8pPr lvl="7"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8pPr>
            <a:lvl9pPr lvl="8"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9pPr>
          </a:lstStyle>
          <a:p>
            <a:endParaRPr/>
          </a:p>
        </p:txBody>
      </p:sp>
      <p:sp>
        <p:nvSpPr>
          <p:cNvPr id="123" name="Google Shape;123;p19"/>
          <p:cNvSpPr txBox="1">
            <a:spLocks noGrp="1"/>
          </p:cNvSpPr>
          <p:nvPr>
            <p:ph type="subTitle" idx="2"/>
          </p:nvPr>
        </p:nvSpPr>
        <p:spPr>
          <a:xfrm>
            <a:off x="2330333" y="2681300"/>
            <a:ext cx="3100400" cy="105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24" name="Google Shape;124;p19"/>
          <p:cNvSpPr txBox="1">
            <a:spLocks noGrp="1"/>
          </p:cNvSpPr>
          <p:nvPr>
            <p:ph type="subTitle" idx="3"/>
          </p:nvPr>
        </p:nvSpPr>
        <p:spPr>
          <a:xfrm>
            <a:off x="7069132" y="2247833"/>
            <a:ext cx="1954800" cy="5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1pPr>
            <a:lvl2pPr lvl="1"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2pPr>
            <a:lvl3pPr lvl="2"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3pPr>
            <a:lvl4pPr lvl="3"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4pPr>
            <a:lvl5pPr lvl="4"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5pPr>
            <a:lvl6pPr lvl="5"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6pPr>
            <a:lvl7pPr lvl="6"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7pPr>
            <a:lvl8pPr lvl="7"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8pPr>
            <a:lvl9pPr lvl="8"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9pPr>
          </a:lstStyle>
          <a:p>
            <a:endParaRPr/>
          </a:p>
        </p:txBody>
      </p:sp>
      <p:sp>
        <p:nvSpPr>
          <p:cNvPr id="125" name="Google Shape;125;p19"/>
          <p:cNvSpPr txBox="1">
            <a:spLocks noGrp="1"/>
          </p:cNvSpPr>
          <p:nvPr>
            <p:ph type="subTitle" idx="4"/>
          </p:nvPr>
        </p:nvSpPr>
        <p:spPr>
          <a:xfrm>
            <a:off x="7069133" y="2681300"/>
            <a:ext cx="3100400" cy="105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26" name="Google Shape;126;p19"/>
          <p:cNvSpPr txBox="1">
            <a:spLocks noGrp="1"/>
          </p:cNvSpPr>
          <p:nvPr>
            <p:ph type="subTitle" idx="5"/>
          </p:nvPr>
        </p:nvSpPr>
        <p:spPr>
          <a:xfrm>
            <a:off x="2939932" y="4215100"/>
            <a:ext cx="1954800" cy="5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1pPr>
            <a:lvl2pPr lvl="1"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2pPr>
            <a:lvl3pPr lvl="2"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3pPr>
            <a:lvl4pPr lvl="3"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4pPr>
            <a:lvl5pPr lvl="4"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5pPr>
            <a:lvl6pPr lvl="5"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6pPr>
            <a:lvl7pPr lvl="6"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7pPr>
            <a:lvl8pPr lvl="7"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8pPr>
            <a:lvl9pPr lvl="8"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9pPr>
          </a:lstStyle>
          <a:p>
            <a:endParaRPr/>
          </a:p>
        </p:txBody>
      </p:sp>
      <p:sp>
        <p:nvSpPr>
          <p:cNvPr id="127" name="Google Shape;127;p19"/>
          <p:cNvSpPr txBox="1">
            <a:spLocks noGrp="1"/>
          </p:cNvSpPr>
          <p:nvPr>
            <p:ph type="subTitle" idx="6"/>
          </p:nvPr>
        </p:nvSpPr>
        <p:spPr>
          <a:xfrm>
            <a:off x="2939933" y="4648567"/>
            <a:ext cx="3100400" cy="105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28" name="Google Shape;128;p19"/>
          <p:cNvSpPr txBox="1">
            <a:spLocks noGrp="1"/>
          </p:cNvSpPr>
          <p:nvPr>
            <p:ph type="subTitle" idx="7"/>
          </p:nvPr>
        </p:nvSpPr>
        <p:spPr>
          <a:xfrm>
            <a:off x="7678732" y="4215100"/>
            <a:ext cx="1954800" cy="5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1pPr>
            <a:lvl2pPr lvl="1"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2pPr>
            <a:lvl3pPr lvl="2"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3pPr>
            <a:lvl4pPr lvl="3"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4pPr>
            <a:lvl5pPr lvl="4"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5pPr>
            <a:lvl6pPr lvl="5"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6pPr>
            <a:lvl7pPr lvl="6"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7pPr>
            <a:lvl8pPr lvl="7"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8pPr>
            <a:lvl9pPr lvl="8" algn="ctr" rtl="0">
              <a:lnSpc>
                <a:spcPct val="100000"/>
              </a:lnSpc>
              <a:spcBef>
                <a:spcPts val="0"/>
              </a:spcBef>
              <a:spcAft>
                <a:spcPts val="0"/>
              </a:spcAft>
              <a:buClr>
                <a:schemeClr val="dk1"/>
              </a:buClr>
              <a:buSzPts val="2000"/>
              <a:buFont typeface="Vollkorn"/>
              <a:buNone/>
              <a:defRPr sz="2667" b="1" i="1">
                <a:solidFill>
                  <a:schemeClr val="dk1"/>
                </a:solidFill>
                <a:latin typeface="Vollkorn"/>
                <a:ea typeface="Vollkorn"/>
                <a:cs typeface="Vollkorn"/>
                <a:sym typeface="Vollkorn"/>
              </a:defRPr>
            </a:lvl9pPr>
          </a:lstStyle>
          <a:p>
            <a:endParaRPr/>
          </a:p>
        </p:txBody>
      </p:sp>
      <p:sp>
        <p:nvSpPr>
          <p:cNvPr id="129" name="Google Shape;129;p19"/>
          <p:cNvSpPr txBox="1">
            <a:spLocks noGrp="1"/>
          </p:cNvSpPr>
          <p:nvPr>
            <p:ph type="subTitle" idx="8"/>
          </p:nvPr>
        </p:nvSpPr>
        <p:spPr>
          <a:xfrm>
            <a:off x="7678733" y="4648567"/>
            <a:ext cx="3100400" cy="105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extLst>
      <p:ext uri="{BB962C8B-B14F-4D97-AF65-F5344CB8AC3E}">
        <p14:creationId xmlns:p14="http://schemas.microsoft.com/office/powerpoint/2010/main" val="3837994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950800" y="624467"/>
            <a:ext cx="10290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8" name="Google Shape;98;p16"/>
          <p:cNvSpPr txBox="1">
            <a:spLocks noGrp="1"/>
          </p:cNvSpPr>
          <p:nvPr>
            <p:ph type="body" idx="1"/>
          </p:nvPr>
        </p:nvSpPr>
        <p:spPr>
          <a:xfrm>
            <a:off x="950800" y="1608500"/>
            <a:ext cx="5145200" cy="43156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dk1"/>
              </a:buClr>
              <a:buSzPts val="1400"/>
              <a:buChar char="●"/>
              <a:defRPr>
                <a:solidFill>
                  <a:schemeClr val="dk1"/>
                </a:solidFill>
              </a:defRPr>
            </a:lvl1pPr>
            <a:lvl2pPr marL="1219170" lvl="1" indent="-423323" rtl="0">
              <a:spcBef>
                <a:spcPts val="0"/>
              </a:spcBef>
              <a:spcAft>
                <a:spcPts val="0"/>
              </a:spcAft>
              <a:buClr>
                <a:schemeClr val="dk1"/>
              </a:buClr>
              <a:buSzPts val="1400"/>
              <a:buChar char="○"/>
              <a:defRPr>
                <a:solidFill>
                  <a:schemeClr val="dk1"/>
                </a:solidFill>
              </a:defRPr>
            </a:lvl2pPr>
            <a:lvl3pPr marL="1828754" lvl="2" indent="-423323" rtl="0">
              <a:spcBef>
                <a:spcPts val="0"/>
              </a:spcBef>
              <a:spcAft>
                <a:spcPts val="0"/>
              </a:spcAft>
              <a:buClr>
                <a:schemeClr val="dk1"/>
              </a:buClr>
              <a:buSzPts val="1400"/>
              <a:buChar char="■"/>
              <a:defRPr>
                <a:solidFill>
                  <a:schemeClr val="dk1"/>
                </a:solidFill>
              </a:defRPr>
            </a:lvl3pPr>
            <a:lvl4pPr marL="2438339" lvl="3" indent="-423323" rtl="0">
              <a:spcBef>
                <a:spcPts val="0"/>
              </a:spcBef>
              <a:spcAft>
                <a:spcPts val="0"/>
              </a:spcAft>
              <a:buClr>
                <a:schemeClr val="dk1"/>
              </a:buClr>
              <a:buSzPts val="1400"/>
              <a:buChar char="●"/>
              <a:defRPr>
                <a:solidFill>
                  <a:schemeClr val="dk1"/>
                </a:solidFill>
              </a:defRPr>
            </a:lvl4pPr>
            <a:lvl5pPr marL="3047924" lvl="4" indent="-423323" rtl="0">
              <a:spcBef>
                <a:spcPts val="0"/>
              </a:spcBef>
              <a:spcAft>
                <a:spcPts val="0"/>
              </a:spcAft>
              <a:buClr>
                <a:schemeClr val="dk1"/>
              </a:buClr>
              <a:buSzPts val="1400"/>
              <a:buChar char="○"/>
              <a:defRPr>
                <a:solidFill>
                  <a:schemeClr val="dk1"/>
                </a:solidFill>
              </a:defRPr>
            </a:lvl5pPr>
            <a:lvl6pPr marL="3657509" lvl="5" indent="-423323" rtl="0">
              <a:spcBef>
                <a:spcPts val="0"/>
              </a:spcBef>
              <a:spcAft>
                <a:spcPts val="0"/>
              </a:spcAft>
              <a:buClr>
                <a:schemeClr val="dk1"/>
              </a:buClr>
              <a:buSzPts val="1400"/>
              <a:buChar char="■"/>
              <a:defRPr>
                <a:solidFill>
                  <a:schemeClr val="dk1"/>
                </a:solidFill>
              </a:defRPr>
            </a:lvl6pPr>
            <a:lvl7pPr marL="4267093" lvl="6" indent="-423323" rtl="0">
              <a:spcBef>
                <a:spcPts val="0"/>
              </a:spcBef>
              <a:spcAft>
                <a:spcPts val="0"/>
              </a:spcAft>
              <a:buClr>
                <a:schemeClr val="dk1"/>
              </a:buClr>
              <a:buSzPts val="1400"/>
              <a:buChar char="●"/>
              <a:defRPr>
                <a:solidFill>
                  <a:schemeClr val="dk1"/>
                </a:solidFill>
              </a:defRPr>
            </a:lvl7pPr>
            <a:lvl8pPr marL="4876678" lvl="7" indent="-423323" rtl="0">
              <a:spcBef>
                <a:spcPts val="0"/>
              </a:spcBef>
              <a:spcAft>
                <a:spcPts val="0"/>
              </a:spcAft>
              <a:buClr>
                <a:schemeClr val="dk1"/>
              </a:buClr>
              <a:buSzPts val="1400"/>
              <a:buChar char="○"/>
              <a:defRPr>
                <a:solidFill>
                  <a:schemeClr val="dk1"/>
                </a:solidFill>
              </a:defRPr>
            </a:lvl8pPr>
            <a:lvl9pPr marL="5486263" lvl="8" indent="-423323" rtl="0">
              <a:spcBef>
                <a:spcPts val="0"/>
              </a:spcBef>
              <a:spcAft>
                <a:spcPts val="0"/>
              </a:spcAft>
              <a:buClr>
                <a:schemeClr val="dk1"/>
              </a:buClr>
              <a:buSzPts val="1400"/>
              <a:buChar char="■"/>
              <a:defRPr>
                <a:solidFill>
                  <a:schemeClr val="dk1"/>
                </a:solidFill>
              </a:defRPr>
            </a:lvl9pPr>
          </a:lstStyle>
          <a:p>
            <a:endParaRPr/>
          </a:p>
        </p:txBody>
      </p:sp>
      <p:sp>
        <p:nvSpPr>
          <p:cNvPr id="99" name="Google Shape;99;p16"/>
          <p:cNvSpPr txBox="1">
            <a:spLocks noGrp="1"/>
          </p:cNvSpPr>
          <p:nvPr>
            <p:ph type="body" idx="2"/>
          </p:nvPr>
        </p:nvSpPr>
        <p:spPr>
          <a:xfrm>
            <a:off x="6096000" y="1608500"/>
            <a:ext cx="5145200" cy="43156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chemeClr val="dk1"/>
              </a:buClr>
              <a:buSzPts val="1400"/>
              <a:buChar char="●"/>
              <a:defRPr>
                <a:solidFill>
                  <a:schemeClr val="dk1"/>
                </a:solidFill>
              </a:defRPr>
            </a:lvl1pPr>
            <a:lvl2pPr marL="1219170" lvl="1" indent="-423323" rtl="0">
              <a:spcBef>
                <a:spcPts val="0"/>
              </a:spcBef>
              <a:spcAft>
                <a:spcPts val="0"/>
              </a:spcAft>
              <a:buClr>
                <a:schemeClr val="dk1"/>
              </a:buClr>
              <a:buSzPts val="1400"/>
              <a:buChar char="○"/>
              <a:defRPr>
                <a:solidFill>
                  <a:schemeClr val="dk1"/>
                </a:solidFill>
              </a:defRPr>
            </a:lvl2pPr>
            <a:lvl3pPr marL="1828754" lvl="2" indent="-423323" rtl="0">
              <a:spcBef>
                <a:spcPts val="0"/>
              </a:spcBef>
              <a:spcAft>
                <a:spcPts val="0"/>
              </a:spcAft>
              <a:buClr>
                <a:schemeClr val="dk1"/>
              </a:buClr>
              <a:buSzPts val="1400"/>
              <a:buChar char="■"/>
              <a:defRPr>
                <a:solidFill>
                  <a:schemeClr val="dk1"/>
                </a:solidFill>
              </a:defRPr>
            </a:lvl3pPr>
            <a:lvl4pPr marL="2438339" lvl="3" indent="-423323" rtl="0">
              <a:spcBef>
                <a:spcPts val="0"/>
              </a:spcBef>
              <a:spcAft>
                <a:spcPts val="0"/>
              </a:spcAft>
              <a:buClr>
                <a:schemeClr val="dk1"/>
              </a:buClr>
              <a:buSzPts val="1400"/>
              <a:buChar char="●"/>
              <a:defRPr>
                <a:solidFill>
                  <a:schemeClr val="dk1"/>
                </a:solidFill>
              </a:defRPr>
            </a:lvl4pPr>
            <a:lvl5pPr marL="3047924" lvl="4" indent="-423323" rtl="0">
              <a:spcBef>
                <a:spcPts val="0"/>
              </a:spcBef>
              <a:spcAft>
                <a:spcPts val="0"/>
              </a:spcAft>
              <a:buClr>
                <a:schemeClr val="dk1"/>
              </a:buClr>
              <a:buSzPts val="1400"/>
              <a:buChar char="○"/>
              <a:defRPr>
                <a:solidFill>
                  <a:schemeClr val="dk1"/>
                </a:solidFill>
              </a:defRPr>
            </a:lvl5pPr>
            <a:lvl6pPr marL="3657509" lvl="5" indent="-423323" rtl="0">
              <a:spcBef>
                <a:spcPts val="0"/>
              </a:spcBef>
              <a:spcAft>
                <a:spcPts val="0"/>
              </a:spcAft>
              <a:buClr>
                <a:schemeClr val="dk1"/>
              </a:buClr>
              <a:buSzPts val="1400"/>
              <a:buChar char="■"/>
              <a:defRPr>
                <a:solidFill>
                  <a:schemeClr val="dk1"/>
                </a:solidFill>
              </a:defRPr>
            </a:lvl6pPr>
            <a:lvl7pPr marL="4267093" lvl="6" indent="-423323" rtl="0">
              <a:spcBef>
                <a:spcPts val="0"/>
              </a:spcBef>
              <a:spcAft>
                <a:spcPts val="0"/>
              </a:spcAft>
              <a:buClr>
                <a:schemeClr val="dk1"/>
              </a:buClr>
              <a:buSzPts val="1400"/>
              <a:buChar char="●"/>
              <a:defRPr>
                <a:solidFill>
                  <a:schemeClr val="dk1"/>
                </a:solidFill>
              </a:defRPr>
            </a:lvl7pPr>
            <a:lvl8pPr marL="4876678" lvl="7" indent="-423323" rtl="0">
              <a:spcBef>
                <a:spcPts val="0"/>
              </a:spcBef>
              <a:spcAft>
                <a:spcPts val="0"/>
              </a:spcAft>
              <a:buClr>
                <a:schemeClr val="dk1"/>
              </a:buClr>
              <a:buSzPts val="1400"/>
              <a:buChar char="○"/>
              <a:defRPr>
                <a:solidFill>
                  <a:schemeClr val="dk1"/>
                </a:solidFill>
              </a:defRPr>
            </a:lvl8pPr>
            <a:lvl9pPr marL="5486263" lvl="8" indent="-423323" rtl="0">
              <a:spcBef>
                <a:spcPts val="0"/>
              </a:spcBef>
              <a:spcAft>
                <a:spcPts val="0"/>
              </a:spcAft>
              <a:buClr>
                <a:schemeClr val="dk1"/>
              </a:buClr>
              <a:buSzPts val="1400"/>
              <a:buChar char="■"/>
              <a:defRPr>
                <a:solidFill>
                  <a:schemeClr val="dk1"/>
                </a:solidFill>
              </a:defRPr>
            </a:lvl9pPr>
          </a:lstStyle>
          <a:p>
            <a:endParaRPr/>
          </a:p>
        </p:txBody>
      </p:sp>
    </p:spTree>
    <p:extLst>
      <p:ext uri="{BB962C8B-B14F-4D97-AF65-F5344CB8AC3E}">
        <p14:creationId xmlns:p14="http://schemas.microsoft.com/office/powerpoint/2010/main" val="17256152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2"/>
        </a:solidFill>
        <a:effectLst/>
      </p:bgPr>
    </p:bg>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950800" y="1259463"/>
            <a:ext cx="5774400" cy="111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sz="6667">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189" name="Google Shape;189;p25"/>
          <p:cNvSpPr txBox="1">
            <a:spLocks noGrp="1"/>
          </p:cNvSpPr>
          <p:nvPr>
            <p:ph type="subTitle" idx="1"/>
          </p:nvPr>
        </p:nvSpPr>
        <p:spPr>
          <a:xfrm>
            <a:off x="950800" y="2545096"/>
            <a:ext cx="4193200" cy="129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867">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Tree>
    <p:extLst>
      <p:ext uri="{BB962C8B-B14F-4D97-AF65-F5344CB8AC3E}">
        <p14:creationId xmlns:p14="http://schemas.microsoft.com/office/powerpoint/2010/main" val="124829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5327-7077-41A1-BC0C-232890741936}"/>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EE786890-4CE0-4284-9721-FB7466A575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D2461D8B-A8BD-45F3-8BCE-BF6C8859D968}"/>
              </a:ext>
            </a:extLst>
          </p:cNvPr>
          <p:cNvSpPr>
            <a:spLocks noGrp="1"/>
          </p:cNvSpPr>
          <p:nvPr>
            <p:ph type="dt" sz="half" idx="10"/>
          </p:nvPr>
        </p:nvSpPr>
        <p:spPr/>
        <p:txBody>
          <a:bodyPr/>
          <a:lstStyle/>
          <a:p>
            <a:fld id="{0B40E9CD-9EFB-4DAD-9D41-A45E89D26D6E}" type="datetimeFigureOut">
              <a:rPr lang="es-MX" smtClean="0"/>
              <a:t>09/06/2022</a:t>
            </a:fld>
            <a:endParaRPr lang="es-MX"/>
          </a:p>
        </p:txBody>
      </p:sp>
      <p:sp>
        <p:nvSpPr>
          <p:cNvPr id="5" name="Footer Placeholder 4">
            <a:extLst>
              <a:ext uri="{FF2B5EF4-FFF2-40B4-BE49-F238E27FC236}">
                <a16:creationId xmlns:a16="http://schemas.microsoft.com/office/drawing/2014/main" id="{965DEA19-0901-4192-A81F-F00EF5D514BF}"/>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536FAF6F-EE3E-40E2-88F0-880F81BADAA5}"/>
              </a:ext>
            </a:extLst>
          </p:cNvPr>
          <p:cNvSpPr>
            <a:spLocks noGrp="1"/>
          </p:cNvSpPr>
          <p:nvPr>
            <p:ph type="sldNum" sz="quarter" idx="12"/>
          </p:nvPr>
        </p:nvSpPr>
        <p:spPr/>
        <p:txBody>
          <a:bodyPr/>
          <a:lstStyle/>
          <a:p>
            <a:fld id="{1DCF3102-BD61-45DF-8F5A-3632927D931B}" type="slidenum">
              <a:rPr lang="es-MX" smtClean="0"/>
              <a:t>‹#›</a:t>
            </a:fld>
            <a:endParaRPr lang="es-MX"/>
          </a:p>
        </p:txBody>
      </p:sp>
    </p:spTree>
    <p:extLst>
      <p:ext uri="{BB962C8B-B14F-4D97-AF65-F5344CB8AC3E}">
        <p14:creationId xmlns:p14="http://schemas.microsoft.com/office/powerpoint/2010/main" val="145849904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0D493-726A-48F4-873C-98AA38B847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9DC1C54A-8CC2-4524-85C2-F98F87B5D6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FC31F4-B624-42C7-A80B-A7F729ED7049}"/>
              </a:ext>
            </a:extLst>
          </p:cNvPr>
          <p:cNvSpPr>
            <a:spLocks noGrp="1"/>
          </p:cNvSpPr>
          <p:nvPr>
            <p:ph type="dt" sz="half" idx="10"/>
          </p:nvPr>
        </p:nvSpPr>
        <p:spPr/>
        <p:txBody>
          <a:bodyPr/>
          <a:lstStyle/>
          <a:p>
            <a:fld id="{0B40E9CD-9EFB-4DAD-9D41-A45E89D26D6E}" type="datetimeFigureOut">
              <a:rPr lang="es-MX" smtClean="0"/>
              <a:t>09/06/2022</a:t>
            </a:fld>
            <a:endParaRPr lang="es-MX"/>
          </a:p>
        </p:txBody>
      </p:sp>
      <p:sp>
        <p:nvSpPr>
          <p:cNvPr id="5" name="Footer Placeholder 4">
            <a:extLst>
              <a:ext uri="{FF2B5EF4-FFF2-40B4-BE49-F238E27FC236}">
                <a16:creationId xmlns:a16="http://schemas.microsoft.com/office/drawing/2014/main" id="{BE2F2E79-518F-46C2-9249-303C23DBA270}"/>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4802E007-373C-42AF-B037-A2BC20A16DD0}"/>
              </a:ext>
            </a:extLst>
          </p:cNvPr>
          <p:cNvSpPr>
            <a:spLocks noGrp="1"/>
          </p:cNvSpPr>
          <p:nvPr>
            <p:ph type="sldNum" sz="quarter" idx="12"/>
          </p:nvPr>
        </p:nvSpPr>
        <p:spPr/>
        <p:txBody>
          <a:bodyPr/>
          <a:lstStyle/>
          <a:p>
            <a:fld id="{1DCF3102-BD61-45DF-8F5A-3632927D931B}" type="slidenum">
              <a:rPr lang="es-MX" smtClean="0"/>
              <a:t>‹#›</a:t>
            </a:fld>
            <a:endParaRPr lang="es-MX"/>
          </a:p>
        </p:txBody>
      </p:sp>
    </p:spTree>
    <p:extLst>
      <p:ext uri="{BB962C8B-B14F-4D97-AF65-F5344CB8AC3E}">
        <p14:creationId xmlns:p14="http://schemas.microsoft.com/office/powerpoint/2010/main" val="18032971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4951-3A8F-4A50-BBD6-7E33C7EB0FB8}"/>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0B636412-C425-49EB-9A57-FB64DD2F11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92E0AD7E-B707-40F3-88D8-DDE3AD727E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51D98AA0-D1F6-43DA-88D2-AAC9641F035D}"/>
              </a:ext>
            </a:extLst>
          </p:cNvPr>
          <p:cNvSpPr>
            <a:spLocks noGrp="1"/>
          </p:cNvSpPr>
          <p:nvPr>
            <p:ph type="dt" sz="half" idx="10"/>
          </p:nvPr>
        </p:nvSpPr>
        <p:spPr/>
        <p:txBody>
          <a:bodyPr/>
          <a:lstStyle/>
          <a:p>
            <a:fld id="{0B40E9CD-9EFB-4DAD-9D41-A45E89D26D6E}" type="datetimeFigureOut">
              <a:rPr lang="es-MX" smtClean="0"/>
              <a:t>09/06/2022</a:t>
            </a:fld>
            <a:endParaRPr lang="es-MX"/>
          </a:p>
        </p:txBody>
      </p:sp>
      <p:sp>
        <p:nvSpPr>
          <p:cNvPr id="6" name="Footer Placeholder 5">
            <a:extLst>
              <a:ext uri="{FF2B5EF4-FFF2-40B4-BE49-F238E27FC236}">
                <a16:creationId xmlns:a16="http://schemas.microsoft.com/office/drawing/2014/main" id="{61CA5245-3E44-4619-8974-783E7BC76C81}"/>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395DBEE0-91BD-4D83-88D6-D0441E3707F6}"/>
              </a:ext>
            </a:extLst>
          </p:cNvPr>
          <p:cNvSpPr>
            <a:spLocks noGrp="1"/>
          </p:cNvSpPr>
          <p:nvPr>
            <p:ph type="sldNum" sz="quarter" idx="12"/>
          </p:nvPr>
        </p:nvSpPr>
        <p:spPr/>
        <p:txBody>
          <a:bodyPr/>
          <a:lstStyle/>
          <a:p>
            <a:fld id="{1DCF3102-BD61-45DF-8F5A-3632927D931B}" type="slidenum">
              <a:rPr lang="es-MX" smtClean="0"/>
              <a:t>‹#›</a:t>
            </a:fld>
            <a:endParaRPr lang="es-MX"/>
          </a:p>
        </p:txBody>
      </p:sp>
    </p:spTree>
    <p:extLst>
      <p:ext uri="{BB962C8B-B14F-4D97-AF65-F5344CB8AC3E}">
        <p14:creationId xmlns:p14="http://schemas.microsoft.com/office/powerpoint/2010/main" val="20391949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EF860-34F2-4BA1-AECB-D6FD55A55AE5}"/>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23EED6F6-EB32-4608-9D54-D6C9537A5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D1E983-961B-43FA-98B7-2F5609A78F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ADB24DA6-ADFE-4D48-B5A0-A8B7788FF6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5E8922-C11A-46D8-BB8A-A65E68CFF6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B5EB6C7E-EFDB-47CF-9290-E67CA242E212}"/>
              </a:ext>
            </a:extLst>
          </p:cNvPr>
          <p:cNvSpPr>
            <a:spLocks noGrp="1"/>
          </p:cNvSpPr>
          <p:nvPr>
            <p:ph type="dt" sz="half" idx="10"/>
          </p:nvPr>
        </p:nvSpPr>
        <p:spPr/>
        <p:txBody>
          <a:bodyPr/>
          <a:lstStyle/>
          <a:p>
            <a:fld id="{0B40E9CD-9EFB-4DAD-9D41-A45E89D26D6E}" type="datetimeFigureOut">
              <a:rPr lang="es-MX" smtClean="0"/>
              <a:t>09/06/2022</a:t>
            </a:fld>
            <a:endParaRPr lang="es-MX"/>
          </a:p>
        </p:txBody>
      </p:sp>
      <p:sp>
        <p:nvSpPr>
          <p:cNvPr id="8" name="Footer Placeholder 7">
            <a:extLst>
              <a:ext uri="{FF2B5EF4-FFF2-40B4-BE49-F238E27FC236}">
                <a16:creationId xmlns:a16="http://schemas.microsoft.com/office/drawing/2014/main" id="{5303DFC5-DBD9-4AB0-AE12-69D1B6E75A13}"/>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B711887B-16FC-4613-A148-074EF289E0C9}"/>
              </a:ext>
            </a:extLst>
          </p:cNvPr>
          <p:cNvSpPr>
            <a:spLocks noGrp="1"/>
          </p:cNvSpPr>
          <p:nvPr>
            <p:ph type="sldNum" sz="quarter" idx="12"/>
          </p:nvPr>
        </p:nvSpPr>
        <p:spPr/>
        <p:txBody>
          <a:bodyPr/>
          <a:lstStyle/>
          <a:p>
            <a:fld id="{1DCF3102-BD61-45DF-8F5A-3632927D931B}" type="slidenum">
              <a:rPr lang="es-MX" smtClean="0"/>
              <a:t>‹#›</a:t>
            </a:fld>
            <a:endParaRPr lang="es-MX"/>
          </a:p>
        </p:txBody>
      </p:sp>
    </p:spTree>
    <p:extLst>
      <p:ext uri="{BB962C8B-B14F-4D97-AF65-F5344CB8AC3E}">
        <p14:creationId xmlns:p14="http://schemas.microsoft.com/office/powerpoint/2010/main" val="16808079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ED06-52C0-44F2-8777-72EFB28AD9B6}"/>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AE8AA32B-B28C-4836-B5D2-8CBD44167BD8}"/>
              </a:ext>
            </a:extLst>
          </p:cNvPr>
          <p:cNvSpPr>
            <a:spLocks noGrp="1"/>
          </p:cNvSpPr>
          <p:nvPr>
            <p:ph type="dt" sz="half" idx="10"/>
          </p:nvPr>
        </p:nvSpPr>
        <p:spPr/>
        <p:txBody>
          <a:bodyPr/>
          <a:lstStyle/>
          <a:p>
            <a:fld id="{0B40E9CD-9EFB-4DAD-9D41-A45E89D26D6E}" type="datetimeFigureOut">
              <a:rPr lang="es-MX" smtClean="0"/>
              <a:t>09/06/2022</a:t>
            </a:fld>
            <a:endParaRPr lang="es-MX"/>
          </a:p>
        </p:txBody>
      </p:sp>
      <p:sp>
        <p:nvSpPr>
          <p:cNvPr id="4" name="Footer Placeholder 3">
            <a:extLst>
              <a:ext uri="{FF2B5EF4-FFF2-40B4-BE49-F238E27FC236}">
                <a16:creationId xmlns:a16="http://schemas.microsoft.com/office/drawing/2014/main" id="{91705F7E-D74F-4679-A4B6-0A9B01729978}"/>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9ED62E9C-7752-4EAF-ACFC-D5D6DBBC17B6}"/>
              </a:ext>
            </a:extLst>
          </p:cNvPr>
          <p:cNvSpPr>
            <a:spLocks noGrp="1"/>
          </p:cNvSpPr>
          <p:nvPr>
            <p:ph type="sldNum" sz="quarter" idx="12"/>
          </p:nvPr>
        </p:nvSpPr>
        <p:spPr/>
        <p:txBody>
          <a:bodyPr/>
          <a:lstStyle/>
          <a:p>
            <a:fld id="{1DCF3102-BD61-45DF-8F5A-3632927D931B}" type="slidenum">
              <a:rPr lang="es-MX" smtClean="0"/>
              <a:t>‹#›</a:t>
            </a:fld>
            <a:endParaRPr lang="es-MX"/>
          </a:p>
        </p:txBody>
      </p:sp>
    </p:spTree>
    <p:extLst>
      <p:ext uri="{BB962C8B-B14F-4D97-AF65-F5344CB8AC3E}">
        <p14:creationId xmlns:p14="http://schemas.microsoft.com/office/powerpoint/2010/main" val="368365406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A1E66F-C0F0-4821-939A-015868EC26BF}"/>
              </a:ext>
            </a:extLst>
          </p:cNvPr>
          <p:cNvSpPr>
            <a:spLocks noGrp="1"/>
          </p:cNvSpPr>
          <p:nvPr>
            <p:ph type="dt" sz="half" idx="10"/>
          </p:nvPr>
        </p:nvSpPr>
        <p:spPr/>
        <p:txBody>
          <a:bodyPr/>
          <a:lstStyle/>
          <a:p>
            <a:fld id="{0B40E9CD-9EFB-4DAD-9D41-A45E89D26D6E}" type="datetimeFigureOut">
              <a:rPr lang="es-MX" smtClean="0"/>
              <a:t>09/06/2022</a:t>
            </a:fld>
            <a:endParaRPr lang="es-MX"/>
          </a:p>
        </p:txBody>
      </p:sp>
      <p:sp>
        <p:nvSpPr>
          <p:cNvPr id="3" name="Footer Placeholder 2">
            <a:extLst>
              <a:ext uri="{FF2B5EF4-FFF2-40B4-BE49-F238E27FC236}">
                <a16:creationId xmlns:a16="http://schemas.microsoft.com/office/drawing/2014/main" id="{583EFF73-2C3A-44BC-BA0D-D9EB83C46F45}"/>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F8E7B2DC-4000-4D78-8095-E726A9AB1130}"/>
              </a:ext>
            </a:extLst>
          </p:cNvPr>
          <p:cNvSpPr>
            <a:spLocks noGrp="1"/>
          </p:cNvSpPr>
          <p:nvPr>
            <p:ph type="sldNum" sz="quarter" idx="12"/>
          </p:nvPr>
        </p:nvSpPr>
        <p:spPr/>
        <p:txBody>
          <a:bodyPr/>
          <a:lstStyle/>
          <a:p>
            <a:fld id="{1DCF3102-BD61-45DF-8F5A-3632927D931B}" type="slidenum">
              <a:rPr lang="es-MX" smtClean="0"/>
              <a:t>‹#›</a:t>
            </a:fld>
            <a:endParaRPr lang="es-MX"/>
          </a:p>
        </p:txBody>
      </p:sp>
    </p:spTree>
    <p:extLst>
      <p:ext uri="{BB962C8B-B14F-4D97-AF65-F5344CB8AC3E}">
        <p14:creationId xmlns:p14="http://schemas.microsoft.com/office/powerpoint/2010/main" val="302675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BC55-B933-4E31-B0EC-9B380EF867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9D214419-3907-422C-B7A5-C89558F4D1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725B846F-AFBF-49E3-A756-FE4A9EB0F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05AED-7A00-488A-AAB1-DADD238F7746}"/>
              </a:ext>
            </a:extLst>
          </p:cNvPr>
          <p:cNvSpPr>
            <a:spLocks noGrp="1"/>
          </p:cNvSpPr>
          <p:nvPr>
            <p:ph type="dt" sz="half" idx="10"/>
          </p:nvPr>
        </p:nvSpPr>
        <p:spPr/>
        <p:txBody>
          <a:bodyPr/>
          <a:lstStyle/>
          <a:p>
            <a:fld id="{0B40E9CD-9EFB-4DAD-9D41-A45E89D26D6E}" type="datetimeFigureOut">
              <a:rPr lang="es-MX" smtClean="0"/>
              <a:t>09/06/2022</a:t>
            </a:fld>
            <a:endParaRPr lang="es-MX"/>
          </a:p>
        </p:txBody>
      </p:sp>
      <p:sp>
        <p:nvSpPr>
          <p:cNvPr id="6" name="Footer Placeholder 5">
            <a:extLst>
              <a:ext uri="{FF2B5EF4-FFF2-40B4-BE49-F238E27FC236}">
                <a16:creationId xmlns:a16="http://schemas.microsoft.com/office/drawing/2014/main" id="{05E77060-EB41-4F1D-A6CA-75F2C0288A94}"/>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BAC40875-5011-4C2F-A1D1-2E2AFEE580FF}"/>
              </a:ext>
            </a:extLst>
          </p:cNvPr>
          <p:cNvSpPr>
            <a:spLocks noGrp="1"/>
          </p:cNvSpPr>
          <p:nvPr>
            <p:ph type="sldNum" sz="quarter" idx="12"/>
          </p:nvPr>
        </p:nvSpPr>
        <p:spPr/>
        <p:txBody>
          <a:bodyPr/>
          <a:lstStyle/>
          <a:p>
            <a:fld id="{1DCF3102-BD61-45DF-8F5A-3632927D931B}" type="slidenum">
              <a:rPr lang="es-MX" smtClean="0"/>
              <a:t>‹#›</a:t>
            </a:fld>
            <a:endParaRPr lang="es-MX"/>
          </a:p>
        </p:txBody>
      </p:sp>
    </p:spTree>
    <p:extLst>
      <p:ext uri="{BB962C8B-B14F-4D97-AF65-F5344CB8AC3E}">
        <p14:creationId xmlns:p14="http://schemas.microsoft.com/office/powerpoint/2010/main" val="250571282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ED0AA-F262-4775-AE90-B2B6FD7030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E464F479-EA44-40D6-948A-F8F48375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AF90E61A-2EB0-4686-9147-0E0E71CD5E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FBDC0-1FFF-422A-917A-D92FA7D368B8}"/>
              </a:ext>
            </a:extLst>
          </p:cNvPr>
          <p:cNvSpPr>
            <a:spLocks noGrp="1"/>
          </p:cNvSpPr>
          <p:nvPr>
            <p:ph type="dt" sz="half" idx="10"/>
          </p:nvPr>
        </p:nvSpPr>
        <p:spPr/>
        <p:txBody>
          <a:bodyPr/>
          <a:lstStyle/>
          <a:p>
            <a:fld id="{0B40E9CD-9EFB-4DAD-9D41-A45E89D26D6E}" type="datetimeFigureOut">
              <a:rPr lang="es-MX" smtClean="0"/>
              <a:t>09/06/2022</a:t>
            </a:fld>
            <a:endParaRPr lang="es-MX"/>
          </a:p>
        </p:txBody>
      </p:sp>
      <p:sp>
        <p:nvSpPr>
          <p:cNvPr id="6" name="Footer Placeholder 5">
            <a:extLst>
              <a:ext uri="{FF2B5EF4-FFF2-40B4-BE49-F238E27FC236}">
                <a16:creationId xmlns:a16="http://schemas.microsoft.com/office/drawing/2014/main" id="{A50D9DD7-8AD9-4AFC-9944-551AA0701A09}"/>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91D26543-7C79-4435-A3F2-28CD3C40F194}"/>
              </a:ext>
            </a:extLst>
          </p:cNvPr>
          <p:cNvSpPr>
            <a:spLocks noGrp="1"/>
          </p:cNvSpPr>
          <p:nvPr>
            <p:ph type="sldNum" sz="quarter" idx="12"/>
          </p:nvPr>
        </p:nvSpPr>
        <p:spPr/>
        <p:txBody>
          <a:bodyPr/>
          <a:lstStyle/>
          <a:p>
            <a:fld id="{1DCF3102-BD61-45DF-8F5A-3632927D931B}" type="slidenum">
              <a:rPr lang="es-MX" smtClean="0"/>
              <a:t>‹#›</a:t>
            </a:fld>
            <a:endParaRPr lang="es-MX"/>
          </a:p>
        </p:txBody>
      </p:sp>
    </p:spTree>
    <p:extLst>
      <p:ext uri="{BB962C8B-B14F-4D97-AF65-F5344CB8AC3E}">
        <p14:creationId xmlns:p14="http://schemas.microsoft.com/office/powerpoint/2010/main" val="11433573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54C6DB-68D1-4D47-B6A4-A6CB2350D5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05E7F569-D61D-4853-B249-F9DE1A45DE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6D0220EA-1C5A-4DDB-A810-990956ABCB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0E9CD-9EFB-4DAD-9D41-A45E89D26D6E}" type="datetimeFigureOut">
              <a:rPr lang="es-MX" smtClean="0"/>
              <a:t>09/06/2022</a:t>
            </a:fld>
            <a:endParaRPr lang="es-MX"/>
          </a:p>
        </p:txBody>
      </p:sp>
      <p:sp>
        <p:nvSpPr>
          <p:cNvPr id="5" name="Footer Placeholder 4">
            <a:extLst>
              <a:ext uri="{FF2B5EF4-FFF2-40B4-BE49-F238E27FC236}">
                <a16:creationId xmlns:a16="http://schemas.microsoft.com/office/drawing/2014/main" id="{CABFCDA4-4889-420F-B9F1-8539EA7BD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Slide Number Placeholder 5">
            <a:extLst>
              <a:ext uri="{FF2B5EF4-FFF2-40B4-BE49-F238E27FC236}">
                <a16:creationId xmlns:a16="http://schemas.microsoft.com/office/drawing/2014/main" id="{7FE20CCC-F793-4FD2-9033-AECBBB8ABB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CF3102-BD61-45DF-8F5A-3632927D931B}" type="slidenum">
              <a:rPr lang="es-MX" smtClean="0"/>
              <a:t>‹#›</a:t>
            </a:fld>
            <a:endParaRPr lang="es-MX"/>
          </a:p>
        </p:txBody>
      </p:sp>
    </p:spTree>
    <p:extLst>
      <p:ext uri="{BB962C8B-B14F-4D97-AF65-F5344CB8AC3E}">
        <p14:creationId xmlns:p14="http://schemas.microsoft.com/office/powerpoint/2010/main" val="198155654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hyperlink" Target="mailto:anonymus_123@gmail.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microsoft.com/office/2007/relationships/hdphoto" Target="../media/hdphoto2.wdp"/><Relationship Id="rId4" Type="http://schemas.openxmlformats.org/officeDocument/2006/relationships/image" Target="../media/image8.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31"/>
          <p:cNvSpPr txBox="1">
            <a:spLocks noGrp="1"/>
          </p:cNvSpPr>
          <p:nvPr>
            <p:ph type="ctrTitle"/>
          </p:nvPr>
        </p:nvSpPr>
        <p:spPr>
          <a:xfrm>
            <a:off x="225918" y="1682954"/>
            <a:ext cx="7510521" cy="2706927"/>
          </a:xfrm>
          <a:prstGeom prst="rect">
            <a:avLst/>
          </a:prstGeom>
        </p:spPr>
        <p:txBody>
          <a:bodyPr spcFirstLastPara="1" wrap="square" lIns="121900" tIns="121900" rIns="121900" bIns="121900" anchor="b" anchorCtr="0">
            <a:noAutofit/>
          </a:bodyPr>
          <a:lstStyle/>
          <a:p>
            <a:pPr algn="l">
              <a:buSzPts val="1100"/>
            </a:pPr>
            <a:r>
              <a:rPr lang="es-MX" b="1"/>
              <a:t>Análisis de sentimientos con reseñas de hoteles</a:t>
            </a:r>
            <a:endParaRPr sz="4800" b="1">
              <a:latin typeface="Vollkorn Medium"/>
              <a:ea typeface="Vollkorn Medium"/>
              <a:cs typeface="Vollkorn Medium"/>
              <a:sym typeface="Vollkorn Medium"/>
            </a:endParaRPr>
          </a:p>
        </p:txBody>
      </p:sp>
      <p:pic>
        <p:nvPicPr>
          <p:cNvPr id="214" name="Google Shape;214;p31"/>
          <p:cNvPicPr preferRelativeResize="0"/>
          <p:nvPr/>
        </p:nvPicPr>
        <p:blipFill rotWithShape="1">
          <a:blip r:embed="rId3">
            <a:alphaModFix/>
          </a:blip>
          <a:srcRect l="28143" r="16411"/>
          <a:stretch/>
        </p:blipFill>
        <p:spPr>
          <a:xfrm>
            <a:off x="7947809" y="1331502"/>
            <a:ext cx="3325600" cy="4896400"/>
          </a:xfrm>
          <a:prstGeom prst="roundRect">
            <a:avLst>
              <a:gd name="adj" fmla="val 50000"/>
            </a:avLst>
          </a:prstGeom>
          <a:noFill/>
          <a:ln>
            <a:noFill/>
          </a:ln>
        </p:spPr>
      </p:pic>
      <p:sp>
        <p:nvSpPr>
          <p:cNvPr id="57" name="Google Shape;212;p31">
            <a:extLst>
              <a:ext uri="{FF2B5EF4-FFF2-40B4-BE49-F238E27FC236}">
                <a16:creationId xmlns:a16="http://schemas.microsoft.com/office/drawing/2014/main" id="{5043D9AE-47F8-77B9-5DF5-6ABB2ED1A3CE}"/>
              </a:ext>
            </a:extLst>
          </p:cNvPr>
          <p:cNvSpPr txBox="1">
            <a:spLocks/>
          </p:cNvSpPr>
          <p:nvPr/>
        </p:nvSpPr>
        <p:spPr>
          <a:xfrm>
            <a:off x="392014" y="4377390"/>
            <a:ext cx="7051992" cy="1688438"/>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8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2"/>
              </a:buClr>
              <a:buSzPts val="2800"/>
              <a:buFont typeface="Catamaran"/>
              <a:buNone/>
              <a:defRPr sz="2800" b="0" i="0" u="none" strike="noStrike" cap="none">
                <a:solidFill>
                  <a:schemeClr val="dk2"/>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2"/>
              </a:buClr>
              <a:buSzPts val="2800"/>
              <a:buFont typeface="Catamaran"/>
              <a:buNone/>
              <a:defRPr sz="2800" b="0" i="0" u="none" strike="noStrike" cap="none">
                <a:solidFill>
                  <a:schemeClr val="dk2"/>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2"/>
              </a:buClr>
              <a:buSzPts val="2800"/>
              <a:buFont typeface="Catamaran"/>
              <a:buNone/>
              <a:defRPr sz="2800" b="0" i="0" u="none" strike="noStrike" cap="none">
                <a:solidFill>
                  <a:schemeClr val="dk2"/>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2"/>
              </a:buClr>
              <a:buSzPts val="2800"/>
              <a:buFont typeface="Catamaran"/>
              <a:buNone/>
              <a:defRPr sz="2800" b="0" i="0" u="none" strike="noStrike" cap="none">
                <a:solidFill>
                  <a:schemeClr val="dk2"/>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2"/>
              </a:buClr>
              <a:buSzPts val="2800"/>
              <a:buFont typeface="Catamaran"/>
              <a:buNone/>
              <a:defRPr sz="2800" b="0" i="0" u="none" strike="noStrike" cap="none">
                <a:solidFill>
                  <a:schemeClr val="dk2"/>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2"/>
              </a:buClr>
              <a:buSzPts val="2800"/>
              <a:buFont typeface="Catamaran"/>
              <a:buNone/>
              <a:defRPr sz="2800" b="0" i="0" u="none" strike="noStrike" cap="none">
                <a:solidFill>
                  <a:schemeClr val="dk2"/>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2"/>
              </a:buClr>
              <a:buSzPts val="2800"/>
              <a:buFont typeface="Catamaran"/>
              <a:buNone/>
              <a:defRPr sz="2800" b="0" i="0" u="none" strike="noStrike" cap="none">
                <a:solidFill>
                  <a:schemeClr val="dk2"/>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2"/>
              </a:buClr>
              <a:buSzPts val="2800"/>
              <a:buFont typeface="Catamaran"/>
              <a:buNone/>
              <a:defRPr sz="2800" b="0" i="0" u="none" strike="noStrike" cap="none">
                <a:solidFill>
                  <a:schemeClr val="dk2"/>
                </a:solidFill>
                <a:latin typeface="Catamaran"/>
                <a:ea typeface="Catamaran"/>
                <a:cs typeface="Catamaran"/>
                <a:sym typeface="Catamaran"/>
              </a:defRPr>
            </a:lvl9pPr>
          </a:lstStyle>
          <a:p>
            <a:pPr marL="0" indent="0" defTabSz="1219170">
              <a:buClr>
                <a:srgbClr val="000000"/>
              </a:buClr>
            </a:pPr>
            <a:r>
              <a:rPr lang="es-MX" sz="2400" b="1" kern="0">
                <a:solidFill>
                  <a:srgbClr val="000000"/>
                </a:solidFill>
              </a:rPr>
              <a:t>Integrantes:</a:t>
            </a:r>
          </a:p>
          <a:p>
            <a:pPr marL="342900" indent="-342900" defTabSz="1219170">
              <a:buClr>
                <a:srgbClr val="000000"/>
              </a:buClr>
              <a:buFont typeface="Arial" panose="020B0604020202020204" pitchFamily="34" charset="0"/>
              <a:buChar char="•"/>
            </a:pPr>
            <a:r>
              <a:rPr lang="es-MX" sz="2400" kern="0">
                <a:solidFill>
                  <a:srgbClr val="000000"/>
                </a:solidFill>
              </a:rPr>
              <a:t>Juan de Jesús Aguilar Solano - 1576327</a:t>
            </a:r>
            <a:r>
              <a:rPr lang="en-MX" sz="2400" kern="0">
                <a:solidFill>
                  <a:srgbClr val="000000"/>
                </a:solidFill>
              </a:rPr>
              <a:t> </a:t>
            </a:r>
            <a:endParaRPr lang="es-MX" sz="2400" kern="0">
              <a:solidFill>
                <a:srgbClr val="000000"/>
              </a:solidFill>
            </a:endParaRPr>
          </a:p>
          <a:p>
            <a:pPr marL="342900" indent="-342900" defTabSz="1219170">
              <a:buClr>
                <a:srgbClr val="000000"/>
              </a:buClr>
              <a:buFont typeface="Arial" panose="020B0604020202020204" pitchFamily="34" charset="0"/>
              <a:buChar char="•"/>
            </a:pPr>
            <a:r>
              <a:rPr lang="es-MX" sz="2400" kern="0">
                <a:solidFill>
                  <a:srgbClr val="000000"/>
                </a:solidFill>
              </a:rPr>
              <a:t>Alder López Cerda - 2085382</a:t>
            </a:r>
            <a:r>
              <a:rPr lang="en-MX" sz="2400" kern="0">
                <a:solidFill>
                  <a:srgbClr val="000000"/>
                </a:solidFill>
              </a:rPr>
              <a:t> </a:t>
            </a:r>
            <a:endParaRPr lang="es-MX" sz="2400" kern="0">
              <a:solidFill>
                <a:srgbClr val="000000"/>
              </a:solidFill>
            </a:endParaRPr>
          </a:p>
          <a:p>
            <a:pPr marL="342900" indent="-342900" defTabSz="1219170">
              <a:buClr>
                <a:srgbClr val="000000"/>
              </a:buClr>
              <a:buFont typeface="Arial" panose="020B0604020202020204" pitchFamily="34" charset="0"/>
              <a:buChar char="•"/>
            </a:pPr>
            <a:r>
              <a:rPr lang="es-MX" sz="2400" kern="0">
                <a:solidFill>
                  <a:srgbClr val="000000"/>
                </a:solidFill>
              </a:rPr>
              <a:t>Orestes Boffill Beltrán - 208537</a:t>
            </a:r>
            <a:r>
              <a:rPr lang="en-MX" sz="2400" kern="0">
                <a:solidFill>
                  <a:srgbClr val="000000"/>
                </a:solidFill>
              </a:rPr>
              <a:t> </a:t>
            </a:r>
            <a:endParaRPr lang="es-MX" sz="2400" kern="0">
              <a:solidFill>
                <a:srgbClr val="000000"/>
              </a:solidFill>
            </a:endParaRPr>
          </a:p>
        </p:txBody>
      </p:sp>
      <p:pic>
        <p:nvPicPr>
          <p:cNvPr id="5" name="Imagen 2">
            <a:extLst>
              <a:ext uri="{FF2B5EF4-FFF2-40B4-BE49-F238E27FC236}">
                <a16:creationId xmlns:a16="http://schemas.microsoft.com/office/drawing/2014/main" id="{A544704C-4015-A550-9CF1-3E8E03FD440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5951" y="240415"/>
            <a:ext cx="1611630" cy="731520"/>
          </a:xfrm>
          <a:prstGeom prst="rect">
            <a:avLst/>
          </a:prstGeom>
          <a:noFill/>
          <a:ln>
            <a:noFill/>
          </a:ln>
        </p:spPr>
      </p:pic>
      <p:pic>
        <p:nvPicPr>
          <p:cNvPr id="6" name="Imagen 1">
            <a:extLst>
              <a:ext uri="{FF2B5EF4-FFF2-40B4-BE49-F238E27FC236}">
                <a16:creationId xmlns:a16="http://schemas.microsoft.com/office/drawing/2014/main" id="{F36331B0-61CD-F7CE-9195-196772EF85E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039483" y="240415"/>
            <a:ext cx="1645920" cy="746760"/>
          </a:xfrm>
          <a:prstGeom prst="rect">
            <a:avLst/>
          </a:prstGeom>
          <a:noFill/>
          <a:ln>
            <a:noFill/>
          </a:ln>
        </p:spPr>
      </p:pic>
      <p:pic>
        <p:nvPicPr>
          <p:cNvPr id="1026" name="Picture 2" descr="Opiniones de huéspedes de hotel: cuantas más, mejor by Hotelogix blog">
            <a:extLst>
              <a:ext uri="{FF2B5EF4-FFF2-40B4-BE49-F238E27FC236}">
                <a16:creationId xmlns:a16="http://schemas.microsoft.com/office/drawing/2014/main" id="{FB215318-C57E-8F7A-C698-9E9D294940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4435" y="697486"/>
            <a:ext cx="3179571" cy="14474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30" name="Google Shape;310;p34">
            <a:extLst>
              <a:ext uri="{FF2B5EF4-FFF2-40B4-BE49-F238E27FC236}">
                <a16:creationId xmlns:a16="http://schemas.microsoft.com/office/drawing/2014/main" id="{45133FD3-13A1-A87F-5706-6634E3A4DC18}"/>
              </a:ext>
            </a:extLst>
          </p:cNvPr>
          <p:cNvSpPr txBox="1">
            <a:spLocks/>
          </p:cNvSpPr>
          <p:nvPr/>
        </p:nvSpPr>
        <p:spPr>
          <a:xfrm>
            <a:off x="609600" y="1251396"/>
            <a:ext cx="10972800" cy="332984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lgn="just" defTabSz="1219170">
              <a:lnSpc>
                <a:spcPct val="107000"/>
              </a:lnSpc>
              <a:buClr>
                <a:srgbClr val="000000"/>
              </a:buClr>
            </a:pPr>
            <a:r>
              <a:rPr lang="es-MX" sz="2400" kern="0">
                <a:solidFill>
                  <a:srgbClr val="333333"/>
                </a:solidFill>
                <a:latin typeface="Calibri"/>
                <a:cs typeface="Calibri"/>
              </a:rPr>
              <a:t>Para el </a:t>
            </a:r>
            <a:r>
              <a:rPr lang="es-MX" sz="2400" b="1" kern="0">
                <a:solidFill>
                  <a:srgbClr val="333333"/>
                </a:solidFill>
                <a:latin typeface="Calibri"/>
                <a:cs typeface="Calibri"/>
              </a:rPr>
              <a:t>propósito principal del estudio</a:t>
            </a:r>
            <a:r>
              <a:rPr lang="es-MX" sz="2400" kern="0">
                <a:solidFill>
                  <a:srgbClr val="333333"/>
                </a:solidFill>
                <a:latin typeface="Calibri"/>
                <a:cs typeface="Calibri"/>
              </a:rPr>
              <a:t>, nos enfocamos en los siguientes </a:t>
            </a:r>
            <a:r>
              <a:rPr lang="es-MX" sz="2400" b="1" kern="0">
                <a:solidFill>
                  <a:srgbClr val="333333"/>
                </a:solidFill>
                <a:latin typeface="Calibri"/>
                <a:cs typeface="Calibri"/>
              </a:rPr>
              <a:t>atributos</a:t>
            </a:r>
            <a:r>
              <a:rPr lang="es-MX" sz="2400" kern="0">
                <a:solidFill>
                  <a:srgbClr val="333333"/>
                </a:solidFill>
                <a:latin typeface="Calibri"/>
                <a:cs typeface="Calibri"/>
              </a:rPr>
              <a:t>:</a:t>
            </a:r>
          </a:p>
          <a:p>
            <a:pPr marL="0" indent="0" algn="just" defTabSz="1219170">
              <a:lnSpc>
                <a:spcPct val="107000"/>
              </a:lnSpc>
              <a:buClr>
                <a:srgbClr val="000000"/>
              </a:buClr>
            </a:pPr>
            <a:endParaRPr lang="es-MX" sz="2400" kern="0">
              <a:solidFill>
                <a:srgbClr val="333333"/>
              </a:solidFill>
              <a:latin typeface="Calibri" panose="020F0502020204030204" pitchFamily="34" charset="0"/>
              <a:cs typeface="Calibri" panose="020F0502020204030204" pitchFamily="34" charset="0"/>
            </a:endParaRPr>
          </a:p>
          <a:p>
            <a:pPr marL="456565" indent="-456565" algn="just" defTabSz="1219170">
              <a:lnSpc>
                <a:spcPct val="107000"/>
              </a:lnSpc>
              <a:buClr>
                <a:srgbClr val="000000"/>
              </a:buClr>
              <a:buFont typeface="Wingdings" panose="05000000000000000000" pitchFamily="2" charset="2"/>
              <a:buChar char=""/>
            </a:pPr>
            <a:r>
              <a:rPr lang="es-MX" sz="2000" b="1" i="1" u="sng" kern="0">
                <a:solidFill>
                  <a:srgbClr val="333333"/>
                </a:solidFill>
                <a:latin typeface="Calibri" panose="020F0502020204030204" pitchFamily="34" charset="0"/>
                <a:cs typeface="Calibri" panose="020F0502020204030204" pitchFamily="34" charset="0"/>
              </a:rPr>
              <a:t>Negative_Review</a:t>
            </a:r>
            <a:r>
              <a:rPr lang="es-MX" sz="2000" i="1" u="sng" kern="0">
                <a:solidFill>
                  <a:srgbClr val="333333"/>
                </a:solidFill>
                <a:latin typeface="Calibri" panose="020F0502020204030204" pitchFamily="34" charset="0"/>
                <a:cs typeface="Calibri" panose="020F0502020204030204" pitchFamily="34" charset="0"/>
              </a:rPr>
              <a:t>:</a:t>
            </a:r>
            <a:r>
              <a:rPr lang="es-MX" sz="2000" kern="0">
                <a:solidFill>
                  <a:srgbClr val="333333"/>
                </a:solidFill>
                <a:latin typeface="Calibri" panose="020F0502020204030204" pitchFamily="34" charset="0"/>
                <a:cs typeface="Calibri" panose="020F0502020204030204" pitchFamily="34" charset="0"/>
              </a:rPr>
              <a:t> La reseña negativa que el usuario ha brindado al hotel, si no brindó reseña negativa, el campo contendrá la cadena “No Negative”.</a:t>
            </a:r>
          </a:p>
          <a:p>
            <a:pPr marL="456565" indent="-456565" algn="just" defTabSz="1219170">
              <a:lnSpc>
                <a:spcPct val="107000"/>
              </a:lnSpc>
              <a:buClr>
                <a:srgbClr val="000000"/>
              </a:buClr>
              <a:buFont typeface="Wingdings" panose="05000000000000000000" pitchFamily="2" charset="2"/>
              <a:buChar char=""/>
            </a:pPr>
            <a:endParaRPr lang="es-MX" sz="2000" kern="0">
              <a:solidFill>
                <a:srgbClr val="333333"/>
              </a:solidFill>
              <a:latin typeface="Calibri" panose="020F0502020204030204" pitchFamily="34" charset="0"/>
              <a:cs typeface="Calibri" panose="020F0502020204030204" pitchFamily="34" charset="0"/>
            </a:endParaRPr>
          </a:p>
          <a:p>
            <a:pPr marL="456565" indent="-456565" algn="just" defTabSz="1219170">
              <a:lnSpc>
                <a:spcPct val="107000"/>
              </a:lnSpc>
              <a:buClr>
                <a:srgbClr val="000000"/>
              </a:buClr>
              <a:buFont typeface="Wingdings" panose="05000000000000000000" pitchFamily="2" charset="2"/>
              <a:buChar char=""/>
            </a:pPr>
            <a:r>
              <a:rPr lang="es-MX" sz="2000" b="1" i="1" u="sng" kern="0">
                <a:solidFill>
                  <a:srgbClr val="333333"/>
                </a:solidFill>
                <a:latin typeface="Calibri" panose="020F0502020204030204" pitchFamily="34" charset="0"/>
                <a:cs typeface="Calibri" panose="020F0502020204030204" pitchFamily="34" charset="0"/>
              </a:rPr>
              <a:t>Positive_Review</a:t>
            </a:r>
            <a:r>
              <a:rPr lang="es-MX" sz="2000" i="1" u="sng" kern="0">
                <a:solidFill>
                  <a:srgbClr val="333333"/>
                </a:solidFill>
                <a:latin typeface="Calibri" panose="020F0502020204030204" pitchFamily="34" charset="0"/>
                <a:cs typeface="Calibri" panose="020F0502020204030204" pitchFamily="34" charset="0"/>
              </a:rPr>
              <a:t>:</a:t>
            </a:r>
            <a:r>
              <a:rPr lang="es-MX" sz="2000" kern="0">
                <a:solidFill>
                  <a:srgbClr val="333333"/>
                </a:solidFill>
                <a:latin typeface="Calibri" panose="020F0502020204030204" pitchFamily="34" charset="0"/>
                <a:cs typeface="Calibri" panose="020F0502020204030204" pitchFamily="34" charset="0"/>
              </a:rPr>
              <a:t> La reseña positiva que el usuario ha brindado al hotel, si no brindó reseña positiva, el campo contendrá la cadena “No positive”.</a:t>
            </a:r>
          </a:p>
          <a:p>
            <a:pPr marL="456565" indent="-456565" algn="just" defTabSz="1219170">
              <a:lnSpc>
                <a:spcPct val="107000"/>
              </a:lnSpc>
              <a:buClr>
                <a:srgbClr val="000000"/>
              </a:buClr>
              <a:buFont typeface="Wingdings" panose="05000000000000000000" pitchFamily="2" charset="2"/>
              <a:buChar char=""/>
            </a:pPr>
            <a:endParaRPr lang="es-MX" sz="2000" kern="0">
              <a:solidFill>
                <a:srgbClr val="333333"/>
              </a:solidFill>
              <a:latin typeface="Calibri" panose="020F0502020204030204" pitchFamily="34" charset="0"/>
              <a:cs typeface="Calibri" panose="020F0502020204030204" pitchFamily="34" charset="0"/>
            </a:endParaRPr>
          </a:p>
          <a:p>
            <a:pPr marL="456565" indent="-456565" algn="just" defTabSz="1219170">
              <a:lnSpc>
                <a:spcPct val="107000"/>
              </a:lnSpc>
              <a:buClr>
                <a:srgbClr val="000000"/>
              </a:buClr>
              <a:buFont typeface="Wingdings" panose="05000000000000000000" pitchFamily="2" charset="2"/>
              <a:buChar char=""/>
            </a:pPr>
            <a:r>
              <a:rPr lang="es-MX" sz="2000" b="1" i="1" u="sng" kern="0">
                <a:solidFill>
                  <a:srgbClr val="333333"/>
                </a:solidFill>
                <a:latin typeface="Calibri" panose="020F0502020204030204" pitchFamily="34" charset="0"/>
                <a:cs typeface="Calibri" panose="020F0502020204030204" pitchFamily="34" charset="0"/>
              </a:rPr>
              <a:t>Reviewer_Score</a:t>
            </a:r>
            <a:r>
              <a:rPr lang="es-MX" sz="2000" i="1" u="sng" kern="0">
                <a:solidFill>
                  <a:srgbClr val="333333"/>
                </a:solidFill>
                <a:latin typeface="Calibri" panose="020F0502020204030204" pitchFamily="34" charset="0"/>
                <a:cs typeface="Calibri" panose="020F0502020204030204" pitchFamily="34" charset="0"/>
              </a:rPr>
              <a:t>:</a:t>
            </a:r>
            <a:r>
              <a:rPr lang="es-MX" sz="2000" kern="0">
                <a:solidFill>
                  <a:srgbClr val="333333"/>
                </a:solidFill>
                <a:latin typeface="Calibri" panose="020F0502020204030204" pitchFamily="34" charset="0"/>
                <a:cs typeface="Calibri" panose="020F0502020204030204" pitchFamily="34" charset="0"/>
              </a:rPr>
              <a:t> La calificación que el usuario ha dado al hotel basado en su experiencia.</a:t>
            </a:r>
          </a:p>
        </p:txBody>
      </p:sp>
      <p:sp>
        <p:nvSpPr>
          <p:cNvPr id="10" name="Google Shape;281;p33">
            <a:extLst>
              <a:ext uri="{FF2B5EF4-FFF2-40B4-BE49-F238E27FC236}">
                <a16:creationId xmlns:a16="http://schemas.microsoft.com/office/drawing/2014/main" id="{D382BAC3-72C8-4EE7-A638-376630B05FCE}"/>
              </a:ext>
            </a:extLst>
          </p:cNvPr>
          <p:cNvSpPr txBox="1">
            <a:spLocks noGrp="1"/>
          </p:cNvSpPr>
          <p:nvPr>
            <p:ph type="title"/>
          </p:nvPr>
        </p:nvSpPr>
        <p:spPr>
          <a:xfrm>
            <a:off x="609600" y="365125"/>
            <a:ext cx="5486400" cy="663575"/>
          </a:xfrm>
          <a:prstGeom prst="rect">
            <a:avLst/>
          </a:prstGeom>
        </p:spPr>
        <p:txBody>
          <a:bodyPr spcFirstLastPara="1" wrap="square" lIns="121900" tIns="121900" rIns="121900" bIns="121900" anchor="t" anchorCtr="0">
            <a:noAutofit/>
          </a:bodyPr>
          <a:lstStyle/>
          <a:p>
            <a:r>
              <a:rPr lang="es-MX" sz="3733" b="1"/>
              <a:t>Atributos de interés</a:t>
            </a:r>
            <a:endParaRPr sz="3733" b="1"/>
          </a:p>
        </p:txBody>
      </p:sp>
    </p:spTree>
    <p:extLst>
      <p:ext uri="{BB962C8B-B14F-4D97-AF65-F5344CB8AC3E}">
        <p14:creationId xmlns:p14="http://schemas.microsoft.com/office/powerpoint/2010/main" val="147314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30" name="Google Shape;310;p34">
            <a:extLst>
              <a:ext uri="{FF2B5EF4-FFF2-40B4-BE49-F238E27FC236}">
                <a16:creationId xmlns:a16="http://schemas.microsoft.com/office/drawing/2014/main" id="{45133FD3-13A1-A87F-5706-6634E3A4DC18}"/>
              </a:ext>
            </a:extLst>
          </p:cNvPr>
          <p:cNvSpPr txBox="1">
            <a:spLocks/>
          </p:cNvSpPr>
          <p:nvPr/>
        </p:nvSpPr>
        <p:spPr>
          <a:xfrm>
            <a:off x="609600" y="1617230"/>
            <a:ext cx="10972800" cy="3804515"/>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lgn="just" defTabSz="1219170">
              <a:lnSpc>
                <a:spcPct val="107000"/>
              </a:lnSpc>
              <a:buClr>
                <a:srgbClr val="000000"/>
              </a:buClr>
            </a:pPr>
            <a:r>
              <a:rPr lang="es-MX" sz="2400" kern="0">
                <a:solidFill>
                  <a:srgbClr val="333333"/>
                </a:solidFill>
                <a:latin typeface="Calibri" panose="020F0502020204030204" pitchFamily="34" charset="0"/>
                <a:cs typeface="Calibri" panose="020F0502020204030204" pitchFamily="34" charset="0"/>
              </a:rPr>
              <a:t>Para la obtención de una </a:t>
            </a:r>
            <a:r>
              <a:rPr lang="es-MX" sz="2400" b="1" kern="0">
                <a:solidFill>
                  <a:srgbClr val="333333"/>
                </a:solidFill>
                <a:latin typeface="Calibri" panose="020F0502020204030204" pitchFamily="34" charset="0"/>
                <a:cs typeface="Calibri" panose="020F0502020204030204" pitchFamily="34" charset="0"/>
              </a:rPr>
              <a:t>base de datos clasificadas </a:t>
            </a:r>
            <a:r>
              <a:rPr lang="es-MX" sz="2400" kern="0">
                <a:solidFill>
                  <a:srgbClr val="333333"/>
                </a:solidFill>
                <a:latin typeface="Calibri" panose="020F0502020204030204" pitchFamily="34" charset="0"/>
                <a:cs typeface="Calibri" panose="020F0502020204030204" pitchFamily="34" charset="0"/>
              </a:rPr>
              <a:t>se realizó crearon </a:t>
            </a:r>
            <a:r>
              <a:rPr lang="es-MX" sz="2400" b="1" kern="0">
                <a:solidFill>
                  <a:srgbClr val="333333"/>
                </a:solidFill>
                <a:latin typeface="Calibri" panose="020F0502020204030204" pitchFamily="34" charset="0"/>
                <a:cs typeface="Calibri" panose="020F0502020204030204" pitchFamily="34" charset="0"/>
              </a:rPr>
              <a:t>2 atributos </a:t>
            </a:r>
            <a:r>
              <a:rPr lang="es-MX" sz="2400" kern="0">
                <a:solidFill>
                  <a:srgbClr val="333333"/>
                </a:solidFill>
                <a:latin typeface="Calibri" panose="020F0502020204030204" pitchFamily="34" charset="0"/>
                <a:cs typeface="Calibri" panose="020F0502020204030204" pitchFamily="34" charset="0"/>
              </a:rPr>
              <a:t>nuevos.</a:t>
            </a:r>
          </a:p>
          <a:p>
            <a:pPr marL="0" indent="0" algn="just" defTabSz="1219170">
              <a:lnSpc>
                <a:spcPct val="107000"/>
              </a:lnSpc>
              <a:buClr>
                <a:srgbClr val="000000"/>
              </a:buClr>
            </a:pPr>
            <a:endParaRPr lang="es-MX" sz="2400" kern="0">
              <a:solidFill>
                <a:srgbClr val="333333"/>
              </a:solidFill>
              <a:latin typeface="Calibri" panose="020F0502020204030204" pitchFamily="34" charset="0"/>
              <a:cs typeface="Calibri" panose="020F0502020204030204" pitchFamily="34" charset="0"/>
            </a:endParaRPr>
          </a:p>
          <a:p>
            <a:pPr marL="342900" indent="-342900" algn="just" defTabSz="1219170">
              <a:lnSpc>
                <a:spcPct val="107000"/>
              </a:lnSpc>
              <a:buClr>
                <a:srgbClr val="000000"/>
              </a:buClr>
              <a:buFont typeface="Wingdings" panose="05000000000000000000" pitchFamily="2" charset="2"/>
              <a:buChar char="§"/>
            </a:pPr>
            <a:r>
              <a:rPr lang="es-MX" sz="2400" b="1" kern="0" err="1">
                <a:solidFill>
                  <a:srgbClr val="333333"/>
                </a:solidFill>
                <a:latin typeface="Calibri" panose="020F0502020204030204" pitchFamily="34" charset="0"/>
                <a:cs typeface="Calibri" panose="020F0502020204030204" pitchFamily="34" charset="0"/>
              </a:rPr>
              <a:t>Review</a:t>
            </a:r>
            <a:r>
              <a:rPr lang="es-MX" sz="2400" kern="0">
                <a:solidFill>
                  <a:srgbClr val="333333"/>
                </a:solidFill>
                <a:latin typeface="Calibri" panose="020F0502020204030204" pitchFamily="34" charset="0"/>
                <a:cs typeface="Calibri" panose="020F0502020204030204" pitchFamily="34" charset="0"/>
              </a:rPr>
              <a:t>: consiste en la unión de </a:t>
            </a:r>
            <a:r>
              <a:rPr lang="es-MX" sz="2400" kern="0" err="1">
                <a:solidFill>
                  <a:srgbClr val="333333"/>
                </a:solidFill>
                <a:latin typeface="Calibri" panose="020F0502020204030204" pitchFamily="34" charset="0"/>
                <a:cs typeface="Calibri" panose="020F0502020204030204" pitchFamily="34" charset="0"/>
              </a:rPr>
              <a:t>Negative_Review</a:t>
            </a:r>
            <a:r>
              <a:rPr lang="es-MX" sz="2400" kern="0">
                <a:solidFill>
                  <a:srgbClr val="333333"/>
                </a:solidFill>
                <a:latin typeface="Calibri" panose="020F0502020204030204" pitchFamily="34" charset="0"/>
                <a:cs typeface="Calibri" panose="020F0502020204030204" pitchFamily="34" charset="0"/>
              </a:rPr>
              <a:t> y </a:t>
            </a:r>
            <a:r>
              <a:rPr lang="es-MX" sz="2400" kern="0" err="1">
                <a:solidFill>
                  <a:srgbClr val="333333"/>
                </a:solidFill>
                <a:latin typeface="Calibri" panose="020F0502020204030204" pitchFamily="34" charset="0"/>
                <a:cs typeface="Calibri" panose="020F0502020204030204" pitchFamily="34" charset="0"/>
              </a:rPr>
              <a:t>Positive_Review</a:t>
            </a:r>
            <a:r>
              <a:rPr lang="es-MX" sz="2400" kern="0">
                <a:solidFill>
                  <a:srgbClr val="333333"/>
                </a:solidFill>
                <a:latin typeface="Calibri" panose="020F0502020204030204" pitchFamily="34" charset="0"/>
                <a:cs typeface="Calibri" panose="020F0502020204030204" pitchFamily="34" charset="0"/>
              </a:rPr>
              <a:t>.</a:t>
            </a:r>
          </a:p>
          <a:p>
            <a:pPr marL="342900" indent="-342900" algn="just" defTabSz="1219170">
              <a:lnSpc>
                <a:spcPct val="107000"/>
              </a:lnSpc>
              <a:buClr>
                <a:srgbClr val="000000"/>
              </a:buClr>
              <a:buFont typeface="Wingdings" panose="05000000000000000000" pitchFamily="2" charset="2"/>
              <a:buChar char="§"/>
            </a:pPr>
            <a:endParaRPr lang="es-MX" sz="2400" kern="0">
              <a:solidFill>
                <a:srgbClr val="333333"/>
              </a:solidFill>
              <a:latin typeface="Calibri" panose="020F0502020204030204" pitchFamily="34" charset="0"/>
              <a:cs typeface="Calibri" panose="020F0502020204030204" pitchFamily="34" charset="0"/>
            </a:endParaRPr>
          </a:p>
          <a:p>
            <a:pPr marL="342900" indent="-342900" algn="just" defTabSz="1219170">
              <a:lnSpc>
                <a:spcPct val="107000"/>
              </a:lnSpc>
              <a:buClr>
                <a:srgbClr val="000000"/>
              </a:buClr>
              <a:buFont typeface="Wingdings" panose="05000000000000000000" pitchFamily="2" charset="2"/>
              <a:buChar char="§"/>
            </a:pPr>
            <a:r>
              <a:rPr lang="es-MX" sz="2400" b="1" kern="0" err="1">
                <a:solidFill>
                  <a:srgbClr val="333333"/>
                </a:solidFill>
                <a:latin typeface="Calibri" panose="020F0502020204030204" pitchFamily="34" charset="0"/>
                <a:cs typeface="Calibri" panose="020F0502020204030204" pitchFamily="34" charset="0"/>
              </a:rPr>
              <a:t>Sentiment</a:t>
            </a:r>
            <a:r>
              <a:rPr lang="es-MX" sz="2400" kern="0">
                <a:solidFill>
                  <a:srgbClr val="333333"/>
                </a:solidFill>
                <a:latin typeface="Calibri" panose="020F0502020204030204" pitchFamily="34" charset="0"/>
                <a:cs typeface="Calibri" panose="020F0502020204030204" pitchFamily="34" charset="0"/>
              </a:rPr>
              <a:t>: determina si la reseña es positiva o negativa tomando como criterio la calificación brindada.</a:t>
            </a:r>
          </a:p>
          <a:p>
            <a:pPr marL="800100" lvl="1" indent="-342900" algn="just" defTabSz="1219170">
              <a:lnSpc>
                <a:spcPct val="107000"/>
              </a:lnSpc>
              <a:buClr>
                <a:srgbClr val="000000"/>
              </a:buClr>
              <a:buFont typeface="Wingdings" panose="05000000000000000000" pitchFamily="2" charset="2"/>
              <a:buChar char="§"/>
            </a:pPr>
            <a:r>
              <a:rPr lang="es-MX" sz="2400" kern="0">
                <a:solidFill>
                  <a:srgbClr val="333333"/>
                </a:solidFill>
                <a:latin typeface="Calibri" panose="020F0502020204030204" pitchFamily="34" charset="0"/>
                <a:cs typeface="Calibri" panose="020F0502020204030204" pitchFamily="34" charset="0"/>
              </a:rPr>
              <a:t>Si </a:t>
            </a:r>
            <a:r>
              <a:rPr lang="es-MX" sz="2400" b="1" kern="0" err="1">
                <a:solidFill>
                  <a:srgbClr val="333333"/>
                </a:solidFill>
                <a:latin typeface="Calibri" panose="020F0502020204030204" pitchFamily="34" charset="0"/>
                <a:cs typeface="Calibri" panose="020F0502020204030204" pitchFamily="34" charset="0"/>
              </a:rPr>
              <a:t>Reviewer_Score</a:t>
            </a:r>
            <a:r>
              <a:rPr lang="es-MX" sz="2400" b="1" kern="0">
                <a:solidFill>
                  <a:srgbClr val="333333"/>
                </a:solidFill>
                <a:latin typeface="Calibri" panose="020F0502020204030204" pitchFamily="34" charset="0"/>
                <a:cs typeface="Calibri" panose="020F0502020204030204" pitchFamily="34" charset="0"/>
              </a:rPr>
              <a:t> &gt;= 7.0</a:t>
            </a:r>
            <a:r>
              <a:rPr lang="es-MX" sz="2400" kern="0">
                <a:solidFill>
                  <a:srgbClr val="333333"/>
                </a:solidFill>
                <a:latin typeface="Calibri" panose="020F0502020204030204" pitchFamily="34" charset="0"/>
                <a:cs typeface="Calibri" panose="020F0502020204030204" pitchFamily="34" charset="0"/>
              </a:rPr>
              <a:t>, entonces </a:t>
            </a:r>
            <a:r>
              <a:rPr lang="es-MX" sz="2400" b="1" kern="0">
                <a:solidFill>
                  <a:srgbClr val="333333"/>
                </a:solidFill>
                <a:latin typeface="Calibri" panose="020F0502020204030204" pitchFamily="34" charset="0"/>
                <a:cs typeface="Calibri" panose="020F0502020204030204" pitchFamily="34" charset="0"/>
              </a:rPr>
              <a:t>es positiva</a:t>
            </a:r>
            <a:r>
              <a:rPr lang="es-MX" sz="2400" kern="0">
                <a:solidFill>
                  <a:srgbClr val="333333"/>
                </a:solidFill>
                <a:latin typeface="Calibri" panose="020F0502020204030204" pitchFamily="34" charset="0"/>
                <a:cs typeface="Calibri" panose="020F0502020204030204" pitchFamily="34" charset="0"/>
              </a:rPr>
              <a:t>.</a:t>
            </a:r>
          </a:p>
          <a:p>
            <a:pPr marL="800100" lvl="1" indent="-342900" algn="just" defTabSz="1219170">
              <a:lnSpc>
                <a:spcPct val="107000"/>
              </a:lnSpc>
              <a:buClr>
                <a:srgbClr val="000000"/>
              </a:buClr>
              <a:buFont typeface="Wingdings" panose="05000000000000000000" pitchFamily="2" charset="2"/>
              <a:buChar char="§"/>
            </a:pPr>
            <a:r>
              <a:rPr lang="es-MX" sz="2400" kern="0">
                <a:solidFill>
                  <a:srgbClr val="333333"/>
                </a:solidFill>
                <a:latin typeface="Calibri" panose="020F0502020204030204" pitchFamily="34" charset="0"/>
                <a:cs typeface="Calibri" panose="020F0502020204030204" pitchFamily="34" charset="0"/>
              </a:rPr>
              <a:t>Si </a:t>
            </a:r>
            <a:r>
              <a:rPr lang="es-MX" sz="2400" b="1" kern="0" err="1">
                <a:solidFill>
                  <a:srgbClr val="333333"/>
                </a:solidFill>
                <a:latin typeface="Calibri" panose="020F0502020204030204" pitchFamily="34" charset="0"/>
                <a:cs typeface="Calibri" panose="020F0502020204030204" pitchFamily="34" charset="0"/>
              </a:rPr>
              <a:t>Reviewer_Score</a:t>
            </a:r>
            <a:r>
              <a:rPr lang="es-MX" sz="2400" b="1" kern="0">
                <a:solidFill>
                  <a:srgbClr val="333333"/>
                </a:solidFill>
                <a:latin typeface="Calibri" panose="020F0502020204030204" pitchFamily="34" charset="0"/>
                <a:cs typeface="Calibri" panose="020F0502020204030204" pitchFamily="34" charset="0"/>
              </a:rPr>
              <a:t> &lt; 7.0</a:t>
            </a:r>
            <a:r>
              <a:rPr lang="es-MX" sz="2400" kern="0">
                <a:solidFill>
                  <a:srgbClr val="333333"/>
                </a:solidFill>
                <a:latin typeface="Calibri" panose="020F0502020204030204" pitchFamily="34" charset="0"/>
                <a:cs typeface="Calibri" panose="020F0502020204030204" pitchFamily="34" charset="0"/>
              </a:rPr>
              <a:t>, entonces </a:t>
            </a:r>
            <a:r>
              <a:rPr lang="es-MX" sz="2400" b="1" kern="0">
                <a:solidFill>
                  <a:srgbClr val="333333"/>
                </a:solidFill>
                <a:latin typeface="Calibri" panose="020F0502020204030204" pitchFamily="34" charset="0"/>
                <a:cs typeface="Calibri" panose="020F0502020204030204" pitchFamily="34" charset="0"/>
              </a:rPr>
              <a:t>es negativa</a:t>
            </a:r>
            <a:r>
              <a:rPr lang="es-MX" sz="2400" kern="0">
                <a:solidFill>
                  <a:srgbClr val="333333"/>
                </a:solidFill>
                <a:latin typeface="Calibri" panose="020F0502020204030204" pitchFamily="34" charset="0"/>
                <a:cs typeface="Calibri" panose="020F0502020204030204" pitchFamily="34" charset="0"/>
              </a:rPr>
              <a:t>.</a:t>
            </a:r>
          </a:p>
        </p:txBody>
      </p:sp>
      <p:sp>
        <p:nvSpPr>
          <p:cNvPr id="10" name="Google Shape;281;p33">
            <a:extLst>
              <a:ext uri="{FF2B5EF4-FFF2-40B4-BE49-F238E27FC236}">
                <a16:creationId xmlns:a16="http://schemas.microsoft.com/office/drawing/2014/main" id="{D382BAC3-72C8-4EE7-A638-376630B05FCE}"/>
              </a:ext>
            </a:extLst>
          </p:cNvPr>
          <p:cNvSpPr txBox="1">
            <a:spLocks noGrp="1"/>
          </p:cNvSpPr>
          <p:nvPr>
            <p:ph type="title"/>
          </p:nvPr>
        </p:nvSpPr>
        <p:spPr>
          <a:xfrm>
            <a:off x="609600" y="365125"/>
            <a:ext cx="5486400" cy="663575"/>
          </a:xfrm>
          <a:prstGeom prst="rect">
            <a:avLst/>
          </a:prstGeom>
        </p:spPr>
        <p:txBody>
          <a:bodyPr spcFirstLastPara="1" wrap="square" lIns="121900" tIns="121900" rIns="121900" bIns="121900" anchor="t" anchorCtr="0">
            <a:noAutofit/>
          </a:bodyPr>
          <a:lstStyle/>
          <a:p>
            <a:r>
              <a:rPr lang="es-MX" sz="3733" b="1"/>
              <a:t>Reseñas etiquetadas</a:t>
            </a:r>
            <a:endParaRPr sz="3733" b="1"/>
          </a:p>
        </p:txBody>
      </p:sp>
    </p:spTree>
    <p:extLst>
      <p:ext uri="{BB962C8B-B14F-4D97-AF65-F5344CB8AC3E}">
        <p14:creationId xmlns:p14="http://schemas.microsoft.com/office/powerpoint/2010/main" val="1850372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12" name="Picture 11">
            <a:extLst>
              <a:ext uri="{FF2B5EF4-FFF2-40B4-BE49-F238E27FC236}">
                <a16:creationId xmlns:a16="http://schemas.microsoft.com/office/drawing/2014/main" id="{E666AA95-CD25-45D1-B15F-B82A6220FE46}"/>
              </a:ext>
            </a:extLst>
          </p:cNvPr>
          <p:cNvPicPr>
            <a:picLocks noChangeAspect="1"/>
          </p:cNvPicPr>
          <p:nvPr/>
        </p:nvPicPr>
        <p:blipFill>
          <a:blip r:embed="rId3"/>
          <a:stretch>
            <a:fillRect/>
          </a:stretch>
        </p:blipFill>
        <p:spPr>
          <a:xfrm>
            <a:off x="966317" y="2084052"/>
            <a:ext cx="10259366" cy="1701471"/>
          </a:xfrm>
          <a:prstGeom prst="rect">
            <a:avLst/>
          </a:prstGeom>
        </p:spPr>
      </p:pic>
      <p:sp>
        <p:nvSpPr>
          <p:cNvPr id="15" name="TextBox 14">
            <a:extLst>
              <a:ext uri="{FF2B5EF4-FFF2-40B4-BE49-F238E27FC236}">
                <a16:creationId xmlns:a16="http://schemas.microsoft.com/office/drawing/2014/main" id="{6C0A81D9-1B96-401A-8987-9D6D692AFD01}"/>
              </a:ext>
            </a:extLst>
          </p:cNvPr>
          <p:cNvSpPr txBox="1"/>
          <p:nvPr/>
        </p:nvSpPr>
        <p:spPr>
          <a:xfrm>
            <a:off x="966317" y="1478751"/>
            <a:ext cx="2669309" cy="584775"/>
          </a:xfrm>
          <a:prstGeom prst="rect">
            <a:avLst/>
          </a:prstGeom>
          <a:noFill/>
        </p:spPr>
        <p:txBody>
          <a:bodyPr wrap="square" rtlCol="0">
            <a:spAutoFit/>
          </a:bodyPr>
          <a:lstStyle/>
          <a:p>
            <a:r>
              <a:rPr lang="es-MX" sz="3200" b="1"/>
              <a:t>Antes</a:t>
            </a:r>
          </a:p>
        </p:txBody>
      </p:sp>
      <p:sp>
        <p:nvSpPr>
          <p:cNvPr id="23" name="TextBox 22">
            <a:extLst>
              <a:ext uri="{FF2B5EF4-FFF2-40B4-BE49-F238E27FC236}">
                <a16:creationId xmlns:a16="http://schemas.microsoft.com/office/drawing/2014/main" id="{2D3F5F67-A737-446E-8B40-5207BA303D0A}"/>
              </a:ext>
            </a:extLst>
          </p:cNvPr>
          <p:cNvSpPr txBox="1"/>
          <p:nvPr/>
        </p:nvSpPr>
        <p:spPr>
          <a:xfrm>
            <a:off x="966317" y="3938080"/>
            <a:ext cx="2011382" cy="584775"/>
          </a:xfrm>
          <a:prstGeom prst="rect">
            <a:avLst/>
          </a:prstGeom>
          <a:noFill/>
        </p:spPr>
        <p:txBody>
          <a:bodyPr wrap="square" rtlCol="0">
            <a:spAutoFit/>
          </a:bodyPr>
          <a:lstStyle/>
          <a:p>
            <a:r>
              <a:rPr lang="es-MX" sz="3200" b="1"/>
              <a:t>Después</a:t>
            </a:r>
          </a:p>
        </p:txBody>
      </p:sp>
      <p:cxnSp>
        <p:nvCxnSpPr>
          <p:cNvPr id="17" name="Straight Arrow Connector 16">
            <a:extLst>
              <a:ext uri="{FF2B5EF4-FFF2-40B4-BE49-F238E27FC236}">
                <a16:creationId xmlns:a16="http://schemas.microsoft.com/office/drawing/2014/main" id="{107631A5-96A9-4B1B-B3C2-D43D4C111D85}"/>
              </a:ext>
            </a:extLst>
          </p:cNvPr>
          <p:cNvCxnSpPr>
            <a:cxnSpLocks/>
            <a:stCxn id="12" idx="2"/>
            <a:endCxn id="24" idx="0"/>
          </p:cNvCxnSpPr>
          <p:nvPr/>
        </p:nvCxnSpPr>
        <p:spPr>
          <a:xfrm>
            <a:off x="6096000" y="3785523"/>
            <a:ext cx="0" cy="6774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itle 17">
            <a:extLst>
              <a:ext uri="{FF2B5EF4-FFF2-40B4-BE49-F238E27FC236}">
                <a16:creationId xmlns:a16="http://schemas.microsoft.com/office/drawing/2014/main" id="{E53C2484-7DD2-42B9-ACD4-540E4A4070F2}"/>
              </a:ext>
            </a:extLst>
          </p:cNvPr>
          <p:cNvSpPr>
            <a:spLocks noGrp="1"/>
          </p:cNvSpPr>
          <p:nvPr>
            <p:ph type="title"/>
          </p:nvPr>
        </p:nvSpPr>
        <p:spPr>
          <a:xfrm>
            <a:off x="609600" y="365125"/>
            <a:ext cx="6253018" cy="663575"/>
          </a:xfrm>
        </p:spPr>
        <p:txBody>
          <a:bodyPr>
            <a:normAutofit fontScale="90000"/>
          </a:bodyPr>
          <a:lstStyle/>
          <a:p>
            <a:r>
              <a:rPr lang="es-MX" b="1"/>
              <a:t>Resultado del procesamiento</a:t>
            </a:r>
          </a:p>
        </p:txBody>
      </p:sp>
      <p:pic>
        <p:nvPicPr>
          <p:cNvPr id="24" name="Picture 23">
            <a:extLst>
              <a:ext uri="{FF2B5EF4-FFF2-40B4-BE49-F238E27FC236}">
                <a16:creationId xmlns:a16="http://schemas.microsoft.com/office/drawing/2014/main" id="{6F32F68F-C1CA-44EC-8554-432D6B733D00}"/>
              </a:ext>
            </a:extLst>
          </p:cNvPr>
          <p:cNvPicPr>
            <a:picLocks noChangeAspect="1"/>
          </p:cNvPicPr>
          <p:nvPr/>
        </p:nvPicPr>
        <p:blipFill>
          <a:blip r:embed="rId4"/>
          <a:stretch>
            <a:fillRect/>
          </a:stretch>
        </p:blipFill>
        <p:spPr>
          <a:xfrm>
            <a:off x="4251022" y="4462934"/>
            <a:ext cx="3689955" cy="1913949"/>
          </a:xfrm>
          <a:prstGeom prst="rect">
            <a:avLst/>
          </a:prstGeom>
        </p:spPr>
      </p:pic>
      <p:sp>
        <p:nvSpPr>
          <p:cNvPr id="2" name="TextBox 1">
            <a:extLst>
              <a:ext uri="{FF2B5EF4-FFF2-40B4-BE49-F238E27FC236}">
                <a16:creationId xmlns:a16="http://schemas.microsoft.com/office/drawing/2014/main" id="{EA31925F-CF6B-0F63-681B-1C80855EC626}"/>
              </a:ext>
            </a:extLst>
          </p:cNvPr>
          <p:cNvSpPr txBox="1"/>
          <p:nvPr/>
        </p:nvSpPr>
        <p:spPr>
          <a:xfrm>
            <a:off x="714359" y="1109419"/>
            <a:ext cx="7767511" cy="369332"/>
          </a:xfrm>
          <a:prstGeom prst="rect">
            <a:avLst/>
          </a:prstGeom>
          <a:noFill/>
        </p:spPr>
        <p:txBody>
          <a:bodyPr wrap="none" rtlCol="0">
            <a:spAutoFit/>
          </a:bodyPr>
          <a:lstStyle/>
          <a:p>
            <a:r>
              <a:rPr lang="es-ES_tradnl"/>
              <a:t>Se realiza el preprocesamiento para obtener el </a:t>
            </a:r>
            <a:r>
              <a:rPr lang="es-ES_tradnl" err="1"/>
              <a:t>insight</a:t>
            </a:r>
            <a:r>
              <a:rPr lang="es-ES_tradnl"/>
              <a:t> en relación al sentimiento: </a:t>
            </a:r>
          </a:p>
        </p:txBody>
      </p:sp>
    </p:spTree>
    <p:extLst>
      <p:ext uri="{BB962C8B-B14F-4D97-AF65-F5344CB8AC3E}">
        <p14:creationId xmlns:p14="http://schemas.microsoft.com/office/powerpoint/2010/main" val="854742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3" name="Rectangle 2">
            <a:extLst>
              <a:ext uri="{FF2B5EF4-FFF2-40B4-BE49-F238E27FC236}">
                <a16:creationId xmlns:a16="http://schemas.microsoft.com/office/drawing/2014/main" id="{694EF09A-DFC9-46A1-96BD-D04BB883E112}"/>
              </a:ext>
            </a:extLst>
          </p:cNvPr>
          <p:cNvSpPr/>
          <p:nvPr/>
        </p:nvSpPr>
        <p:spPr>
          <a:xfrm>
            <a:off x="609599" y="4867564"/>
            <a:ext cx="10972801" cy="13046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Google Shape;310;p34">
            <a:extLst>
              <a:ext uri="{FF2B5EF4-FFF2-40B4-BE49-F238E27FC236}">
                <a16:creationId xmlns:a16="http://schemas.microsoft.com/office/drawing/2014/main" id="{45133FD3-13A1-A87F-5706-6634E3A4DC18}"/>
              </a:ext>
            </a:extLst>
          </p:cNvPr>
          <p:cNvSpPr txBox="1">
            <a:spLocks/>
          </p:cNvSpPr>
          <p:nvPr/>
        </p:nvSpPr>
        <p:spPr>
          <a:xfrm>
            <a:off x="609600" y="1403929"/>
            <a:ext cx="10972800" cy="3223491"/>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lgn="just" defTabSz="1219170">
              <a:lnSpc>
                <a:spcPct val="107000"/>
              </a:lnSpc>
              <a:buClr>
                <a:srgbClr val="000000"/>
              </a:buClr>
            </a:pPr>
            <a:r>
              <a:rPr lang="es-MX" sz="2000" kern="0">
                <a:solidFill>
                  <a:srgbClr val="333333"/>
                </a:solidFill>
                <a:latin typeface="Calibri" panose="020F0502020204030204" pitchFamily="34" charset="0"/>
                <a:cs typeface="Calibri" panose="020F0502020204030204" pitchFamily="34" charset="0"/>
              </a:rPr>
              <a:t>Se realizó una serie de procesos al </a:t>
            </a:r>
            <a:r>
              <a:rPr lang="es-MX" sz="2000" b="1" kern="0">
                <a:solidFill>
                  <a:srgbClr val="333333"/>
                </a:solidFill>
                <a:latin typeface="Calibri" panose="020F0502020204030204" pitchFamily="34" charset="0"/>
                <a:cs typeface="Calibri" panose="020F0502020204030204" pitchFamily="34" charset="0"/>
              </a:rPr>
              <a:t>atributo </a:t>
            </a:r>
            <a:r>
              <a:rPr lang="es-MX" sz="2000" b="1" kern="0" err="1">
                <a:solidFill>
                  <a:srgbClr val="333333"/>
                </a:solidFill>
                <a:latin typeface="Calibri" panose="020F0502020204030204" pitchFamily="34" charset="0"/>
                <a:cs typeface="Calibri" panose="020F0502020204030204" pitchFamily="34" charset="0"/>
              </a:rPr>
              <a:t>review</a:t>
            </a:r>
            <a:r>
              <a:rPr lang="es-MX" sz="2000" kern="0">
                <a:solidFill>
                  <a:srgbClr val="333333"/>
                </a:solidFill>
                <a:latin typeface="Calibri" panose="020F0502020204030204" pitchFamily="34" charset="0"/>
                <a:cs typeface="Calibri" panose="020F0502020204030204" pitchFamily="34" charset="0"/>
              </a:rPr>
              <a:t>, la cuales son las siguientes:</a:t>
            </a:r>
          </a:p>
          <a:p>
            <a:pPr marL="0" indent="0" algn="just" defTabSz="1219170">
              <a:lnSpc>
                <a:spcPct val="107000"/>
              </a:lnSpc>
              <a:buClr>
                <a:srgbClr val="000000"/>
              </a:buClr>
            </a:pPr>
            <a:endParaRPr lang="es-MX" sz="2000" kern="0">
              <a:solidFill>
                <a:srgbClr val="333333"/>
              </a:solidFill>
              <a:latin typeface="Calibri" panose="020F0502020204030204" pitchFamily="34" charset="0"/>
              <a:cs typeface="Calibri" panose="020F0502020204030204" pitchFamily="34" charset="0"/>
            </a:endParaRPr>
          </a:p>
          <a:p>
            <a:pPr marL="342900" marR="0" lvl="0" indent="-342900" algn="just">
              <a:lnSpc>
                <a:spcPct val="107000"/>
              </a:lnSpc>
              <a:spcBef>
                <a:spcPts val="0"/>
              </a:spcBef>
              <a:spcAft>
                <a:spcPts val="0"/>
              </a:spcAft>
              <a:buFont typeface="Wingdings" panose="05000000000000000000" pitchFamily="2" charset="2"/>
              <a:buChar char=""/>
            </a:pPr>
            <a:r>
              <a:rPr lang="es-MX" b="1">
                <a:effectLst/>
                <a:latin typeface="Calibri" panose="020F0502020204030204" pitchFamily="34" charset="0"/>
                <a:ea typeface="Calibri" panose="020F0502020204030204" pitchFamily="34" charset="0"/>
                <a:cs typeface="Arial" panose="020B0604020202020204" pitchFamily="34" charset="0"/>
              </a:rPr>
              <a:t>Convertir</a:t>
            </a:r>
            <a:r>
              <a:rPr lang="es-MX">
                <a:effectLst/>
                <a:latin typeface="Calibri" panose="020F0502020204030204" pitchFamily="34" charset="0"/>
                <a:ea typeface="Calibri" panose="020F0502020204030204" pitchFamily="34" charset="0"/>
                <a:cs typeface="Arial" panose="020B0604020202020204" pitchFamily="34" charset="0"/>
              </a:rPr>
              <a:t> todos los caracteres </a:t>
            </a:r>
            <a:r>
              <a:rPr lang="es-MX" b="1">
                <a:effectLst/>
                <a:latin typeface="Calibri" panose="020F0502020204030204" pitchFamily="34" charset="0"/>
                <a:ea typeface="Calibri" panose="020F0502020204030204" pitchFamily="34" charset="0"/>
                <a:cs typeface="Arial" panose="020B0604020202020204" pitchFamily="34" charset="0"/>
              </a:rPr>
              <a:t>a minúsculas </a:t>
            </a:r>
            <a:r>
              <a:rPr lang="es-MX">
                <a:effectLst/>
                <a:latin typeface="Calibri" panose="020F0502020204030204" pitchFamily="34" charset="0"/>
                <a:ea typeface="Calibri" panose="020F0502020204030204" pitchFamily="34" charset="0"/>
                <a:cs typeface="Arial" panose="020B0604020202020204" pitchFamily="34" charset="0"/>
              </a:rPr>
              <a:t>y elimina correos y páginas web.</a:t>
            </a:r>
          </a:p>
          <a:p>
            <a:pPr marL="342900" marR="0" lvl="0" indent="-342900" algn="just">
              <a:lnSpc>
                <a:spcPct val="107000"/>
              </a:lnSpc>
              <a:spcBef>
                <a:spcPts val="0"/>
              </a:spcBef>
              <a:spcAft>
                <a:spcPts val="0"/>
              </a:spcAft>
              <a:buFont typeface="Wingdings" panose="05000000000000000000" pitchFamily="2" charset="2"/>
              <a:buChar char=""/>
            </a:pPr>
            <a:r>
              <a:rPr lang="es-MX" b="1">
                <a:effectLst/>
                <a:latin typeface="Calibri" panose="020F0502020204030204" pitchFamily="34" charset="0"/>
                <a:ea typeface="Calibri" panose="020F0502020204030204" pitchFamily="34" charset="0"/>
                <a:cs typeface="Arial" panose="020B0604020202020204" pitchFamily="34" charset="0"/>
              </a:rPr>
              <a:t>Remover</a:t>
            </a:r>
            <a:r>
              <a:rPr lang="es-MX">
                <a:effectLst/>
                <a:latin typeface="Calibri" panose="020F0502020204030204" pitchFamily="34" charset="0"/>
                <a:ea typeface="Calibri" panose="020F0502020204030204" pitchFamily="34" charset="0"/>
                <a:cs typeface="Arial" panose="020B0604020202020204" pitchFamily="34" charset="0"/>
              </a:rPr>
              <a:t> signos de puntuación y caracteres especiales, los cuales son los siguientes: </a:t>
            </a:r>
          </a:p>
          <a:p>
            <a:pPr marL="0" marR="0" algn="ctr">
              <a:lnSpc>
                <a:spcPct val="107000"/>
              </a:lnSpc>
              <a:spcBef>
                <a:spcPts val="0"/>
              </a:spcBef>
              <a:spcAft>
                <a:spcPts val="0"/>
              </a:spcAft>
            </a:pPr>
            <a:r>
              <a:rPr lang="es-MX">
                <a:effectLst/>
                <a:latin typeface="Calibri" panose="020F0502020204030204" pitchFamily="34" charset="0"/>
                <a:ea typeface="Calibri" panose="020F0502020204030204" pitchFamily="34" charset="0"/>
                <a:cs typeface="Arial" panose="020B0604020202020204" pitchFamily="34" charset="0"/>
              </a:rPr>
              <a:t>[ ¿, ?, ¡, ‘, “, #, :, “, ”, _, ., , ), (, \, /, *,  –, $,%,&amp;,+,;,&lt;,=,&gt;,@,[,],^_,`,{,|,},~]</a:t>
            </a:r>
          </a:p>
          <a:p>
            <a:pPr marL="342900" marR="0" lvl="0" indent="-342900" algn="just">
              <a:lnSpc>
                <a:spcPct val="107000"/>
              </a:lnSpc>
              <a:spcBef>
                <a:spcPts val="0"/>
              </a:spcBef>
              <a:spcAft>
                <a:spcPts val="0"/>
              </a:spcAft>
              <a:buFont typeface="Wingdings" panose="05000000000000000000" pitchFamily="2" charset="2"/>
              <a:buChar char=""/>
            </a:pPr>
            <a:r>
              <a:rPr lang="es-MX" b="1">
                <a:effectLst/>
                <a:latin typeface="Calibri" panose="020F0502020204030204" pitchFamily="34" charset="0"/>
                <a:ea typeface="Calibri" panose="020F0502020204030204" pitchFamily="34" charset="0"/>
                <a:cs typeface="Arial" panose="020B0604020202020204" pitchFamily="34" charset="0"/>
              </a:rPr>
              <a:t>Normalizar los espacios</a:t>
            </a:r>
            <a:r>
              <a:rPr lang="es-MX">
                <a:effectLst/>
                <a:latin typeface="Calibri" panose="020F0502020204030204" pitchFamily="34" charset="0"/>
                <a:ea typeface="Calibri" panose="020F0502020204030204" pitchFamily="34" charset="0"/>
                <a:cs typeface="Arial" panose="020B0604020202020204" pitchFamily="34" charset="0"/>
              </a:rPr>
              <a:t>, es decir, el espaciado doble, triple, cuádruple, etc. Es sustituido por un espaciado simple.</a:t>
            </a:r>
          </a:p>
          <a:p>
            <a:pPr marL="342900" marR="0" lvl="0" indent="-342900" algn="just">
              <a:lnSpc>
                <a:spcPct val="107000"/>
              </a:lnSpc>
              <a:spcBef>
                <a:spcPts val="0"/>
              </a:spcBef>
              <a:spcAft>
                <a:spcPts val="0"/>
              </a:spcAft>
              <a:buFont typeface="Wingdings" panose="05000000000000000000" pitchFamily="2" charset="2"/>
              <a:buChar char=""/>
            </a:pPr>
            <a:r>
              <a:rPr lang="es-MX" b="1">
                <a:effectLst/>
                <a:latin typeface="Calibri" panose="020F0502020204030204" pitchFamily="34" charset="0"/>
                <a:ea typeface="Calibri" panose="020F0502020204030204" pitchFamily="34" charset="0"/>
                <a:cs typeface="Arial" panose="020B0604020202020204" pitchFamily="34" charset="0"/>
              </a:rPr>
              <a:t>Separar la cadena de texto </a:t>
            </a:r>
            <a:r>
              <a:rPr lang="es-MX">
                <a:effectLst/>
                <a:latin typeface="Calibri" panose="020F0502020204030204" pitchFamily="34" charset="0"/>
                <a:ea typeface="Calibri" panose="020F0502020204030204" pitchFamily="34" charset="0"/>
                <a:cs typeface="Arial" panose="020B0604020202020204" pitchFamily="34" charset="0"/>
              </a:rPr>
              <a:t>en palabras y esta es guardada en una lista, tomando como referencia de separación el espaciado simple.</a:t>
            </a:r>
          </a:p>
          <a:p>
            <a:pPr marL="342900" marR="0" lvl="0" indent="-342900" algn="just">
              <a:lnSpc>
                <a:spcPct val="107000"/>
              </a:lnSpc>
              <a:spcBef>
                <a:spcPts val="0"/>
              </a:spcBef>
              <a:spcAft>
                <a:spcPts val="0"/>
              </a:spcAft>
              <a:buFont typeface="Wingdings" panose="05000000000000000000" pitchFamily="2" charset="2"/>
              <a:buChar char=""/>
            </a:pPr>
            <a:r>
              <a:rPr lang="es-MX" b="1">
                <a:effectLst/>
                <a:latin typeface="Calibri" panose="020F0502020204030204" pitchFamily="34" charset="0"/>
                <a:ea typeface="Calibri" panose="020F0502020204030204" pitchFamily="34" charset="0"/>
                <a:cs typeface="Arial" panose="020B0604020202020204" pitchFamily="34" charset="0"/>
              </a:rPr>
              <a:t>Removemos las “</a:t>
            </a:r>
            <a:r>
              <a:rPr lang="es-MX" b="1" err="1">
                <a:effectLst/>
                <a:latin typeface="Calibri" panose="020F0502020204030204" pitchFamily="34" charset="0"/>
                <a:ea typeface="Calibri" panose="020F0502020204030204" pitchFamily="34" charset="0"/>
                <a:cs typeface="Arial" panose="020B0604020202020204" pitchFamily="34" charset="0"/>
              </a:rPr>
              <a:t>stopwords</a:t>
            </a:r>
            <a:r>
              <a:rPr lang="es-MX" b="1">
                <a:effectLst/>
                <a:latin typeface="Calibri" panose="020F0502020204030204" pitchFamily="34" charset="0"/>
                <a:ea typeface="Calibri" panose="020F0502020204030204" pitchFamily="34" charset="0"/>
                <a:cs typeface="Arial" panose="020B0604020202020204" pitchFamily="34" charset="0"/>
              </a:rPr>
              <a:t>” </a:t>
            </a:r>
            <a:r>
              <a:rPr lang="es-MX">
                <a:effectLst/>
                <a:latin typeface="Calibri" panose="020F0502020204030204" pitchFamily="34" charset="0"/>
                <a:ea typeface="Calibri" panose="020F0502020204030204" pitchFamily="34" charset="0"/>
                <a:cs typeface="Arial" panose="020B0604020202020204" pitchFamily="34" charset="0"/>
              </a:rPr>
              <a:t>de la lista de palabras, las “</a:t>
            </a:r>
            <a:r>
              <a:rPr lang="es-MX" err="1">
                <a:effectLst/>
                <a:latin typeface="Calibri" panose="020F0502020204030204" pitchFamily="34" charset="0"/>
                <a:ea typeface="Calibri" panose="020F0502020204030204" pitchFamily="34" charset="0"/>
                <a:cs typeface="Arial" panose="020B0604020202020204" pitchFamily="34" charset="0"/>
              </a:rPr>
              <a:t>stopwords</a:t>
            </a:r>
            <a:r>
              <a:rPr lang="es-MX">
                <a:effectLst/>
                <a:latin typeface="Calibri" panose="020F0502020204030204" pitchFamily="34" charset="0"/>
                <a:ea typeface="Calibri" panose="020F0502020204030204" pitchFamily="34" charset="0"/>
                <a:cs typeface="Arial" panose="020B0604020202020204" pitchFamily="34" charset="0"/>
              </a:rPr>
              <a:t>” se obtuvieron de la biblioteca </a:t>
            </a:r>
            <a:r>
              <a:rPr lang="es-MX" err="1">
                <a:effectLst/>
                <a:latin typeface="Calibri" panose="020F0502020204030204" pitchFamily="34" charset="0"/>
                <a:ea typeface="Calibri" panose="020F0502020204030204" pitchFamily="34" charset="0"/>
                <a:cs typeface="Arial" panose="020B0604020202020204" pitchFamily="34" charset="0"/>
              </a:rPr>
              <a:t>nltk</a:t>
            </a:r>
            <a:r>
              <a:rPr lang="es-MX">
                <a:effectLst/>
                <a:latin typeface="Calibri" panose="020F0502020204030204" pitchFamily="34" charset="0"/>
                <a:ea typeface="Calibri" panose="020F0502020204030204" pitchFamily="34" charset="0"/>
                <a:cs typeface="Arial" panose="020B0604020202020204" pitchFamily="34" charset="0"/>
              </a:rPr>
              <a:t> [3].</a:t>
            </a:r>
          </a:p>
          <a:p>
            <a:pPr marL="342900" marR="0" lvl="0" indent="-342900" algn="just">
              <a:lnSpc>
                <a:spcPct val="107000"/>
              </a:lnSpc>
              <a:spcBef>
                <a:spcPts val="0"/>
              </a:spcBef>
              <a:spcAft>
                <a:spcPts val="800"/>
              </a:spcAft>
              <a:buFont typeface="Wingdings" panose="05000000000000000000" pitchFamily="2" charset="2"/>
              <a:buChar char=""/>
            </a:pPr>
            <a:r>
              <a:rPr lang="es-MX" b="1" err="1">
                <a:effectLst/>
                <a:latin typeface="Calibri" panose="020F0502020204030204" pitchFamily="34" charset="0"/>
                <a:ea typeface="Calibri" panose="020F0502020204030204" pitchFamily="34" charset="0"/>
                <a:cs typeface="Arial" panose="020B0604020202020204" pitchFamily="34" charset="0"/>
              </a:rPr>
              <a:t>Stemming</a:t>
            </a:r>
            <a:r>
              <a:rPr lang="es-MX" b="1">
                <a:effectLst/>
                <a:latin typeface="Calibri" panose="020F0502020204030204" pitchFamily="34" charset="0"/>
                <a:ea typeface="Calibri" panose="020F0502020204030204" pitchFamily="34" charset="0"/>
                <a:cs typeface="Arial" panose="020B0604020202020204" pitchFamily="34" charset="0"/>
              </a:rPr>
              <a:t> de las palabras</a:t>
            </a:r>
            <a:r>
              <a:rPr lang="es-MX">
                <a:effectLst/>
                <a:latin typeface="Calibri" panose="020F0502020204030204" pitchFamily="34" charset="0"/>
                <a:ea typeface="Calibri" panose="020F0502020204030204" pitchFamily="34" charset="0"/>
                <a:cs typeface="Arial" panose="020B0604020202020204" pitchFamily="34" charset="0"/>
              </a:rPr>
              <a:t>. Este proceso se lleva a cabo mediante el </a:t>
            </a:r>
            <a:r>
              <a:rPr lang="es-MX" err="1">
                <a:effectLst/>
                <a:latin typeface="Calibri" panose="020F0502020204030204" pitchFamily="34" charset="0"/>
                <a:ea typeface="Calibri" panose="020F0502020204030204" pitchFamily="34" charset="0"/>
                <a:cs typeface="Arial" panose="020B0604020202020204" pitchFamily="34" charset="0"/>
              </a:rPr>
              <a:t>SnowBall</a:t>
            </a:r>
            <a:r>
              <a:rPr lang="es-MX">
                <a:effectLst/>
                <a:latin typeface="Calibri" panose="020F0502020204030204" pitchFamily="34" charset="0"/>
                <a:ea typeface="Calibri" panose="020F0502020204030204" pitchFamily="34" charset="0"/>
                <a:cs typeface="Arial" panose="020B0604020202020204" pitchFamily="34" charset="0"/>
              </a:rPr>
              <a:t> </a:t>
            </a:r>
            <a:r>
              <a:rPr lang="es-MX" err="1">
                <a:effectLst/>
                <a:latin typeface="Calibri" panose="020F0502020204030204" pitchFamily="34" charset="0"/>
                <a:ea typeface="Calibri" panose="020F0502020204030204" pitchFamily="34" charset="0"/>
                <a:cs typeface="Arial" panose="020B0604020202020204" pitchFamily="34" charset="0"/>
              </a:rPr>
              <a:t>Stemmer</a:t>
            </a:r>
            <a:r>
              <a:rPr lang="es-MX">
                <a:effectLst/>
                <a:latin typeface="Calibri" panose="020F0502020204030204" pitchFamily="34" charset="0"/>
                <a:ea typeface="Calibri" panose="020F0502020204030204" pitchFamily="34" charset="0"/>
                <a:cs typeface="Arial" panose="020B0604020202020204" pitchFamily="34" charset="0"/>
              </a:rPr>
              <a:t>, también contenido en la biblioteca </a:t>
            </a:r>
            <a:r>
              <a:rPr lang="es-MX" err="1">
                <a:effectLst/>
                <a:latin typeface="Calibri" panose="020F0502020204030204" pitchFamily="34" charset="0"/>
                <a:ea typeface="Calibri" panose="020F0502020204030204" pitchFamily="34" charset="0"/>
                <a:cs typeface="Arial" panose="020B0604020202020204" pitchFamily="34" charset="0"/>
              </a:rPr>
              <a:t>nltk</a:t>
            </a:r>
            <a:r>
              <a:rPr lang="es-MX">
                <a:effectLst/>
                <a:latin typeface="Calibri" panose="020F0502020204030204" pitchFamily="34" charset="0"/>
                <a:ea typeface="Calibri" panose="020F0502020204030204" pitchFamily="34" charset="0"/>
                <a:cs typeface="Arial" panose="020B0604020202020204" pitchFamily="34" charset="0"/>
              </a:rPr>
              <a:t> tomando en cuenta el contexto de la palabra.</a:t>
            </a:r>
          </a:p>
        </p:txBody>
      </p:sp>
      <p:sp>
        <p:nvSpPr>
          <p:cNvPr id="10" name="Google Shape;281;p33">
            <a:extLst>
              <a:ext uri="{FF2B5EF4-FFF2-40B4-BE49-F238E27FC236}">
                <a16:creationId xmlns:a16="http://schemas.microsoft.com/office/drawing/2014/main" id="{D382BAC3-72C8-4EE7-A638-376630B05FCE}"/>
              </a:ext>
            </a:extLst>
          </p:cNvPr>
          <p:cNvSpPr txBox="1">
            <a:spLocks noGrp="1"/>
          </p:cNvSpPr>
          <p:nvPr>
            <p:ph type="title"/>
          </p:nvPr>
        </p:nvSpPr>
        <p:spPr>
          <a:xfrm>
            <a:off x="609599" y="365125"/>
            <a:ext cx="6132945" cy="663575"/>
          </a:xfrm>
          <a:prstGeom prst="rect">
            <a:avLst/>
          </a:prstGeom>
        </p:spPr>
        <p:txBody>
          <a:bodyPr spcFirstLastPara="1" wrap="square" lIns="121900" tIns="121900" rIns="121900" bIns="121900" anchor="t" anchorCtr="0">
            <a:noAutofit/>
          </a:bodyPr>
          <a:lstStyle/>
          <a:p>
            <a:r>
              <a:rPr lang="es-MX" sz="3733" b="1"/>
              <a:t>Procesamiento de las palabras</a:t>
            </a:r>
            <a:endParaRPr sz="3733" b="1"/>
          </a:p>
        </p:txBody>
      </p:sp>
      <p:sp>
        <p:nvSpPr>
          <p:cNvPr id="5" name="TextBox 4">
            <a:extLst>
              <a:ext uri="{FF2B5EF4-FFF2-40B4-BE49-F238E27FC236}">
                <a16:creationId xmlns:a16="http://schemas.microsoft.com/office/drawing/2014/main" id="{09AD690D-8AA9-48F6-AC49-28EC07C242AC}"/>
              </a:ext>
            </a:extLst>
          </p:cNvPr>
          <p:cNvSpPr txBox="1"/>
          <p:nvPr/>
        </p:nvSpPr>
        <p:spPr>
          <a:xfrm>
            <a:off x="609601" y="4935106"/>
            <a:ext cx="10972799" cy="1169551"/>
          </a:xfrm>
          <a:prstGeom prst="rect">
            <a:avLst/>
          </a:prstGeom>
          <a:noFill/>
        </p:spPr>
        <p:txBody>
          <a:bodyPr wrap="square">
            <a:spAutoFit/>
          </a:bodyPr>
          <a:lstStyle/>
          <a:p>
            <a:r>
              <a:rPr lang="en-US" sz="1400" b="1" err="1">
                <a:effectLst/>
                <a:latin typeface="Consolas" panose="020B0609020204030204" pitchFamily="49" charset="0"/>
              </a:rPr>
              <a:t>Texto</a:t>
            </a:r>
            <a:r>
              <a:rPr lang="en-US" sz="1400" b="1">
                <a:effectLst/>
                <a:latin typeface="Consolas" panose="020B0609020204030204" pitchFamily="49" charset="0"/>
              </a:rPr>
              <a:t> antes</a:t>
            </a:r>
          </a:p>
          <a:p>
            <a:r>
              <a:rPr lang="en-US" sz="1400" b="0">
                <a:effectLst/>
                <a:latin typeface="Consolas" panose="020B0609020204030204" pitchFamily="49" charset="0"/>
              </a:rPr>
              <a:t>"Text </a:t>
            </a:r>
            <a:r>
              <a:rPr lang="en-US" sz="1400" b="0" err="1">
                <a:effectLst/>
                <a:latin typeface="Consolas" panose="020B0609020204030204" pitchFamily="49" charset="0"/>
              </a:rPr>
              <a:t>to_test</a:t>
            </a:r>
            <a:r>
              <a:rPr lang="en-US" sz="1400" b="0">
                <a:effectLst/>
                <a:latin typeface="Consolas" panose="020B0609020204030204" pitchFamily="49" charset="0"/>
              </a:rPr>
              <a:t> angry </a:t>
            </a:r>
            <a:r>
              <a:rPr lang="en-US" sz="1400" b="0" err="1">
                <a:effectLst/>
                <a:latin typeface="Consolas" panose="020B0609020204030204" pitchFamily="49" charset="0"/>
              </a:rPr>
              <a:t>preprocesamiento_words</a:t>
            </a:r>
            <a:r>
              <a:rPr lang="en-US" sz="1400" b="0">
                <a:effectLst/>
                <a:latin typeface="Consolas" panose="020B0609020204030204" pitchFamily="49" charset="0"/>
              </a:rPr>
              <a:t> function, https://sitioweb.com and email: </a:t>
            </a:r>
            <a:r>
              <a:rPr lang="en-US" sz="1400" b="0">
                <a:effectLst/>
                <a:latin typeface="Consolas" panose="020B0609020204030204" pitchFamily="49" charset="0"/>
                <a:hlinkClick r:id="rId3"/>
              </a:rPr>
              <a:t>anonymus_123@gmail.com</a:t>
            </a:r>
            <a:r>
              <a:rPr lang="en-US" sz="1400" b="0">
                <a:effectLst/>
                <a:latin typeface="Consolas" panose="020B0609020204030204" pitchFamily="49" charset="0"/>
              </a:rPr>
              <a:t>“</a:t>
            </a:r>
          </a:p>
          <a:p>
            <a:endParaRPr lang="en-US" sz="1400" b="0">
              <a:effectLst/>
              <a:latin typeface="Consolas" panose="020B0609020204030204" pitchFamily="49" charset="0"/>
            </a:endParaRPr>
          </a:p>
          <a:p>
            <a:r>
              <a:rPr lang="en-US" sz="1400" b="1" err="1">
                <a:latin typeface="Consolas" panose="020B0609020204030204" pitchFamily="49" charset="0"/>
              </a:rPr>
              <a:t>Texto</a:t>
            </a:r>
            <a:r>
              <a:rPr lang="en-US" sz="1400" b="1">
                <a:latin typeface="Consolas" panose="020B0609020204030204" pitchFamily="49" charset="0"/>
              </a:rPr>
              <a:t> </a:t>
            </a:r>
            <a:r>
              <a:rPr lang="en-US" sz="1400" b="1" err="1">
                <a:latin typeface="Consolas" panose="020B0609020204030204" pitchFamily="49" charset="0"/>
              </a:rPr>
              <a:t>después</a:t>
            </a:r>
            <a:endParaRPr lang="en-US" sz="1400" b="1">
              <a:effectLst/>
              <a:latin typeface="Consolas" panose="020B0609020204030204" pitchFamily="49" charset="0"/>
            </a:endParaRPr>
          </a:p>
          <a:p>
            <a:r>
              <a:rPr lang="es-MX" sz="1400" b="0" i="0">
                <a:effectLst/>
                <a:latin typeface="Consolas" panose="020B0609020204030204" pitchFamily="49" charset="0"/>
              </a:rPr>
              <a:t>['</a:t>
            </a:r>
            <a:r>
              <a:rPr lang="es-MX" sz="1400" b="0" i="0" err="1">
                <a:effectLst/>
                <a:latin typeface="Consolas" panose="020B0609020204030204" pitchFamily="49" charset="0"/>
              </a:rPr>
              <a:t>text</a:t>
            </a:r>
            <a:r>
              <a:rPr lang="es-MX" sz="1400" b="0" i="0">
                <a:effectLst/>
                <a:latin typeface="Consolas" panose="020B0609020204030204" pitchFamily="49" charset="0"/>
              </a:rPr>
              <a:t>', 'test’, ‘</a:t>
            </a:r>
            <a:r>
              <a:rPr lang="es-MX" sz="1400" b="0" i="0" err="1">
                <a:effectLst/>
                <a:latin typeface="Consolas" panose="020B0609020204030204" pitchFamily="49" charset="0"/>
              </a:rPr>
              <a:t>angri</a:t>
            </a:r>
            <a:r>
              <a:rPr lang="es-MX" sz="1400" b="0" i="0">
                <a:effectLst/>
                <a:latin typeface="Consolas" panose="020B0609020204030204" pitchFamily="49" charset="0"/>
              </a:rPr>
              <a:t>’,'preprocesamiento', '</a:t>
            </a:r>
            <a:r>
              <a:rPr lang="es-MX" sz="1400" b="0" i="0" err="1">
                <a:effectLst/>
                <a:latin typeface="Consolas" panose="020B0609020204030204" pitchFamily="49" charset="0"/>
              </a:rPr>
              <a:t>word</a:t>
            </a:r>
            <a:r>
              <a:rPr lang="es-MX" sz="1400" b="0" i="0">
                <a:effectLst/>
                <a:latin typeface="Consolas" panose="020B0609020204030204" pitchFamily="49" charset="0"/>
              </a:rPr>
              <a:t>', '</a:t>
            </a:r>
            <a:r>
              <a:rPr lang="es-MX" sz="1400" b="0" i="0" err="1">
                <a:effectLst/>
                <a:latin typeface="Consolas" panose="020B0609020204030204" pitchFamily="49" charset="0"/>
              </a:rPr>
              <a:t>function</a:t>
            </a:r>
            <a:r>
              <a:rPr lang="es-MX" sz="1400" b="0" i="0">
                <a:effectLst/>
                <a:latin typeface="Consolas" panose="020B0609020204030204" pitchFamily="49" charset="0"/>
              </a:rPr>
              <a:t>', 'email']</a:t>
            </a:r>
            <a:endParaRPr lang="en-US" sz="1400" b="0">
              <a:effectLst/>
              <a:latin typeface="Consolas" panose="020B0609020204030204" pitchFamily="49" charset="0"/>
            </a:endParaRPr>
          </a:p>
        </p:txBody>
      </p:sp>
    </p:spTree>
    <p:extLst>
      <p:ext uri="{BB962C8B-B14F-4D97-AF65-F5344CB8AC3E}">
        <p14:creationId xmlns:p14="http://schemas.microsoft.com/office/powerpoint/2010/main" val="932493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15" name="TextBox 14">
            <a:extLst>
              <a:ext uri="{FF2B5EF4-FFF2-40B4-BE49-F238E27FC236}">
                <a16:creationId xmlns:a16="http://schemas.microsoft.com/office/drawing/2014/main" id="{6C0A81D9-1B96-401A-8987-9D6D692AFD01}"/>
              </a:ext>
            </a:extLst>
          </p:cNvPr>
          <p:cNvSpPr txBox="1"/>
          <p:nvPr/>
        </p:nvSpPr>
        <p:spPr>
          <a:xfrm>
            <a:off x="966317" y="1181257"/>
            <a:ext cx="2669309" cy="584775"/>
          </a:xfrm>
          <a:prstGeom prst="rect">
            <a:avLst/>
          </a:prstGeom>
          <a:noFill/>
        </p:spPr>
        <p:txBody>
          <a:bodyPr wrap="square" rtlCol="0">
            <a:spAutoFit/>
          </a:bodyPr>
          <a:lstStyle/>
          <a:p>
            <a:r>
              <a:rPr lang="es-MX" sz="3200" b="1"/>
              <a:t>Antes</a:t>
            </a:r>
          </a:p>
        </p:txBody>
      </p:sp>
      <p:sp>
        <p:nvSpPr>
          <p:cNvPr id="23" name="TextBox 22">
            <a:extLst>
              <a:ext uri="{FF2B5EF4-FFF2-40B4-BE49-F238E27FC236}">
                <a16:creationId xmlns:a16="http://schemas.microsoft.com/office/drawing/2014/main" id="{2D3F5F67-A737-446E-8B40-5207BA303D0A}"/>
              </a:ext>
            </a:extLst>
          </p:cNvPr>
          <p:cNvSpPr txBox="1"/>
          <p:nvPr/>
        </p:nvSpPr>
        <p:spPr>
          <a:xfrm>
            <a:off x="966317" y="3772617"/>
            <a:ext cx="2011382" cy="584775"/>
          </a:xfrm>
          <a:prstGeom prst="rect">
            <a:avLst/>
          </a:prstGeom>
          <a:noFill/>
        </p:spPr>
        <p:txBody>
          <a:bodyPr wrap="square" rtlCol="0">
            <a:spAutoFit/>
          </a:bodyPr>
          <a:lstStyle/>
          <a:p>
            <a:r>
              <a:rPr lang="es-MX" sz="3200" b="1"/>
              <a:t>Después</a:t>
            </a:r>
          </a:p>
        </p:txBody>
      </p:sp>
      <p:cxnSp>
        <p:nvCxnSpPr>
          <p:cNvPr id="17" name="Straight Arrow Connector 16">
            <a:extLst>
              <a:ext uri="{FF2B5EF4-FFF2-40B4-BE49-F238E27FC236}">
                <a16:creationId xmlns:a16="http://schemas.microsoft.com/office/drawing/2014/main" id="{107631A5-96A9-4B1B-B3C2-D43D4C111D85}"/>
              </a:ext>
            </a:extLst>
          </p:cNvPr>
          <p:cNvCxnSpPr>
            <a:cxnSpLocks/>
            <a:stCxn id="13" idx="2"/>
            <a:endCxn id="5" idx="0"/>
          </p:cNvCxnSpPr>
          <p:nvPr/>
        </p:nvCxnSpPr>
        <p:spPr>
          <a:xfrm>
            <a:off x="6096000" y="3429000"/>
            <a:ext cx="0" cy="8292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itle 17">
            <a:extLst>
              <a:ext uri="{FF2B5EF4-FFF2-40B4-BE49-F238E27FC236}">
                <a16:creationId xmlns:a16="http://schemas.microsoft.com/office/drawing/2014/main" id="{E53C2484-7DD2-42B9-ACD4-540E4A4070F2}"/>
              </a:ext>
            </a:extLst>
          </p:cNvPr>
          <p:cNvSpPr>
            <a:spLocks noGrp="1"/>
          </p:cNvSpPr>
          <p:nvPr>
            <p:ph type="title"/>
          </p:nvPr>
        </p:nvSpPr>
        <p:spPr>
          <a:xfrm>
            <a:off x="609600" y="365125"/>
            <a:ext cx="6253018" cy="663575"/>
          </a:xfrm>
        </p:spPr>
        <p:txBody>
          <a:bodyPr>
            <a:normAutofit fontScale="90000"/>
          </a:bodyPr>
          <a:lstStyle/>
          <a:p>
            <a:r>
              <a:rPr lang="es-MX" b="1"/>
              <a:t>Resultado del procesamiento</a:t>
            </a:r>
          </a:p>
        </p:txBody>
      </p:sp>
      <p:sp>
        <p:nvSpPr>
          <p:cNvPr id="4" name="TextBox 3">
            <a:extLst>
              <a:ext uri="{FF2B5EF4-FFF2-40B4-BE49-F238E27FC236}">
                <a16:creationId xmlns:a16="http://schemas.microsoft.com/office/drawing/2014/main" id="{1DA9CDF4-629F-429E-AFC7-84A68A11722F}"/>
              </a:ext>
            </a:extLst>
          </p:cNvPr>
          <p:cNvSpPr txBox="1"/>
          <p:nvPr/>
        </p:nvSpPr>
        <p:spPr>
          <a:xfrm>
            <a:off x="8765309" y="2346036"/>
            <a:ext cx="2105891" cy="523220"/>
          </a:xfrm>
          <a:prstGeom prst="rect">
            <a:avLst/>
          </a:prstGeom>
          <a:noFill/>
        </p:spPr>
        <p:txBody>
          <a:bodyPr wrap="square" rtlCol="0">
            <a:spAutoFit/>
          </a:bodyPr>
          <a:lstStyle/>
          <a:p>
            <a:r>
              <a:rPr lang="es-MX" sz="1400"/>
              <a:t>Se realizó una </a:t>
            </a:r>
            <a:r>
              <a:rPr lang="es-MX" sz="1400" err="1"/>
              <a:t>binarización</a:t>
            </a:r>
            <a:r>
              <a:rPr lang="es-MX" sz="1400"/>
              <a:t> del sentimiento.</a:t>
            </a:r>
          </a:p>
        </p:txBody>
      </p:sp>
      <p:pic>
        <p:nvPicPr>
          <p:cNvPr id="13" name="Picture 12">
            <a:extLst>
              <a:ext uri="{FF2B5EF4-FFF2-40B4-BE49-F238E27FC236}">
                <a16:creationId xmlns:a16="http://schemas.microsoft.com/office/drawing/2014/main" id="{A16C6119-337A-461C-BB01-6C25E5845612}"/>
              </a:ext>
            </a:extLst>
          </p:cNvPr>
          <p:cNvPicPr>
            <a:picLocks noChangeAspect="1"/>
          </p:cNvPicPr>
          <p:nvPr/>
        </p:nvPicPr>
        <p:blipFill>
          <a:blip r:embed="rId3"/>
          <a:stretch>
            <a:fillRect/>
          </a:stretch>
        </p:blipFill>
        <p:spPr>
          <a:xfrm>
            <a:off x="4251022" y="1515051"/>
            <a:ext cx="3689955" cy="1913949"/>
          </a:xfrm>
          <a:prstGeom prst="rect">
            <a:avLst/>
          </a:prstGeom>
        </p:spPr>
      </p:pic>
      <p:pic>
        <p:nvPicPr>
          <p:cNvPr id="5" name="Picture 4">
            <a:extLst>
              <a:ext uri="{FF2B5EF4-FFF2-40B4-BE49-F238E27FC236}">
                <a16:creationId xmlns:a16="http://schemas.microsoft.com/office/drawing/2014/main" id="{33EE1B94-642E-4A8D-B0CF-22961DE2D78F}"/>
              </a:ext>
            </a:extLst>
          </p:cNvPr>
          <p:cNvPicPr>
            <a:picLocks noChangeAspect="1"/>
          </p:cNvPicPr>
          <p:nvPr/>
        </p:nvPicPr>
        <p:blipFill>
          <a:blip r:embed="rId4"/>
          <a:stretch>
            <a:fillRect/>
          </a:stretch>
        </p:blipFill>
        <p:spPr>
          <a:xfrm>
            <a:off x="4251022" y="4258251"/>
            <a:ext cx="3689955" cy="1913949"/>
          </a:xfrm>
          <a:prstGeom prst="rect">
            <a:avLst/>
          </a:prstGeom>
        </p:spPr>
      </p:pic>
    </p:spTree>
    <p:extLst>
      <p:ext uri="{BB962C8B-B14F-4D97-AF65-F5344CB8AC3E}">
        <p14:creationId xmlns:p14="http://schemas.microsoft.com/office/powerpoint/2010/main" val="1793475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2E69-8F95-4A0E-8968-DB069404FA16}"/>
              </a:ext>
            </a:extLst>
          </p:cNvPr>
          <p:cNvSpPr>
            <a:spLocks noGrp="1"/>
          </p:cNvSpPr>
          <p:nvPr>
            <p:ph type="title"/>
          </p:nvPr>
        </p:nvSpPr>
        <p:spPr>
          <a:xfrm>
            <a:off x="609600" y="365125"/>
            <a:ext cx="6262255" cy="663575"/>
          </a:xfrm>
        </p:spPr>
        <p:txBody>
          <a:bodyPr>
            <a:normAutofit fontScale="90000"/>
          </a:bodyPr>
          <a:lstStyle/>
          <a:p>
            <a:r>
              <a:rPr lang="es-MX" b="1"/>
              <a:t>Vectorización de las palabras</a:t>
            </a:r>
          </a:p>
        </p:txBody>
      </p:sp>
      <p:sp>
        <p:nvSpPr>
          <p:cNvPr id="6" name="Rectangle 5">
            <a:extLst>
              <a:ext uri="{FF2B5EF4-FFF2-40B4-BE49-F238E27FC236}">
                <a16:creationId xmlns:a16="http://schemas.microsoft.com/office/drawing/2014/main" id="{6EC09DD0-CE7D-4C7D-8315-49725AF2B062}"/>
              </a:ext>
            </a:extLst>
          </p:cNvPr>
          <p:cNvSpPr/>
          <p:nvPr/>
        </p:nvSpPr>
        <p:spPr>
          <a:xfrm>
            <a:off x="1062182" y="2496250"/>
            <a:ext cx="9301018" cy="350982"/>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solidFill>
                  <a:schemeClr val="tx1"/>
                </a:solidFill>
              </a:rPr>
              <a:t>Variables </a:t>
            </a:r>
            <a:r>
              <a:rPr lang="es-MX" err="1">
                <a:solidFill>
                  <a:schemeClr val="tx1"/>
                </a:solidFill>
              </a:rPr>
              <a:t>regresoras</a:t>
            </a:r>
            <a:endParaRPr lang="es-MX">
              <a:solidFill>
                <a:schemeClr val="tx1"/>
              </a:solidFill>
            </a:endParaRPr>
          </a:p>
        </p:txBody>
      </p:sp>
      <p:sp>
        <p:nvSpPr>
          <p:cNvPr id="7" name="Rectangle 6">
            <a:extLst>
              <a:ext uri="{FF2B5EF4-FFF2-40B4-BE49-F238E27FC236}">
                <a16:creationId xmlns:a16="http://schemas.microsoft.com/office/drawing/2014/main" id="{514BA2E2-CF1E-4DD1-B90C-0C05E4C1C2D2}"/>
              </a:ext>
            </a:extLst>
          </p:cNvPr>
          <p:cNvSpPr/>
          <p:nvPr/>
        </p:nvSpPr>
        <p:spPr>
          <a:xfrm>
            <a:off x="10473894" y="2496250"/>
            <a:ext cx="794470" cy="350982"/>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a:solidFill>
                  <a:schemeClr val="tx1"/>
                </a:solidFill>
              </a:rPr>
              <a:t>Etiqueta</a:t>
            </a:r>
          </a:p>
        </p:txBody>
      </p:sp>
      <p:sp>
        <p:nvSpPr>
          <p:cNvPr id="8" name="TextBox 7">
            <a:extLst>
              <a:ext uri="{FF2B5EF4-FFF2-40B4-BE49-F238E27FC236}">
                <a16:creationId xmlns:a16="http://schemas.microsoft.com/office/drawing/2014/main" id="{6A477C85-C69F-4713-AF9D-5435CAA22360}"/>
              </a:ext>
            </a:extLst>
          </p:cNvPr>
          <p:cNvSpPr txBox="1"/>
          <p:nvPr/>
        </p:nvSpPr>
        <p:spPr>
          <a:xfrm>
            <a:off x="1149927" y="5003742"/>
            <a:ext cx="3768434" cy="369332"/>
          </a:xfrm>
          <a:prstGeom prst="rect">
            <a:avLst/>
          </a:prstGeom>
          <a:noFill/>
        </p:spPr>
        <p:txBody>
          <a:bodyPr wrap="square" rtlCol="0">
            <a:spAutoFit/>
          </a:bodyPr>
          <a:lstStyle/>
          <a:p>
            <a:r>
              <a:rPr lang="es-MX"/>
              <a:t>Dimensiones (515738, 1200)</a:t>
            </a:r>
          </a:p>
        </p:txBody>
      </p:sp>
      <p:sp>
        <p:nvSpPr>
          <p:cNvPr id="9" name="Google Shape;310;p34">
            <a:extLst>
              <a:ext uri="{FF2B5EF4-FFF2-40B4-BE49-F238E27FC236}">
                <a16:creationId xmlns:a16="http://schemas.microsoft.com/office/drawing/2014/main" id="{C31E4694-0BBE-4158-8554-8AC75609CE20}"/>
              </a:ext>
            </a:extLst>
          </p:cNvPr>
          <p:cNvSpPr txBox="1">
            <a:spLocks/>
          </p:cNvSpPr>
          <p:nvPr/>
        </p:nvSpPr>
        <p:spPr>
          <a:xfrm>
            <a:off x="609600" y="1366983"/>
            <a:ext cx="10972800" cy="87065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lgn="just" defTabSz="1219170">
              <a:lnSpc>
                <a:spcPct val="107000"/>
              </a:lnSpc>
              <a:buClr>
                <a:srgbClr val="000000"/>
              </a:buClr>
            </a:pPr>
            <a:r>
              <a:rPr lang="es-MX" sz="2000" kern="0">
                <a:solidFill>
                  <a:srgbClr val="333333"/>
                </a:solidFill>
                <a:latin typeface="Calibri" panose="020F0502020204030204" pitchFamily="34" charset="0"/>
                <a:cs typeface="Calibri" panose="020F0502020204030204" pitchFamily="34" charset="0"/>
              </a:rPr>
              <a:t>Vectorización de las palabras (1200 palabras más frecuentes).</a:t>
            </a:r>
          </a:p>
        </p:txBody>
      </p:sp>
      <p:pic>
        <p:nvPicPr>
          <p:cNvPr id="10" name="Picture 9">
            <a:extLst>
              <a:ext uri="{FF2B5EF4-FFF2-40B4-BE49-F238E27FC236}">
                <a16:creationId xmlns:a16="http://schemas.microsoft.com/office/drawing/2014/main" id="{BA5D1DA2-58BD-488A-B680-67A834FFAA6C}"/>
              </a:ext>
            </a:extLst>
          </p:cNvPr>
          <p:cNvPicPr>
            <a:picLocks noChangeAspect="1"/>
          </p:cNvPicPr>
          <p:nvPr/>
        </p:nvPicPr>
        <p:blipFill>
          <a:blip r:embed="rId2"/>
          <a:stretch>
            <a:fillRect/>
          </a:stretch>
        </p:blipFill>
        <p:spPr>
          <a:xfrm>
            <a:off x="1149927" y="3105849"/>
            <a:ext cx="9892145" cy="1634659"/>
          </a:xfrm>
          <a:prstGeom prst="rect">
            <a:avLst/>
          </a:prstGeom>
        </p:spPr>
      </p:pic>
    </p:spTree>
    <p:extLst>
      <p:ext uri="{BB962C8B-B14F-4D97-AF65-F5344CB8AC3E}">
        <p14:creationId xmlns:p14="http://schemas.microsoft.com/office/powerpoint/2010/main" val="161278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30" name="Google Shape;310;p34">
            <a:extLst>
              <a:ext uri="{FF2B5EF4-FFF2-40B4-BE49-F238E27FC236}">
                <a16:creationId xmlns:a16="http://schemas.microsoft.com/office/drawing/2014/main" id="{45133FD3-13A1-A87F-5706-6634E3A4DC18}"/>
              </a:ext>
            </a:extLst>
          </p:cNvPr>
          <p:cNvSpPr txBox="1">
            <a:spLocks/>
          </p:cNvSpPr>
          <p:nvPr/>
        </p:nvSpPr>
        <p:spPr>
          <a:xfrm>
            <a:off x="609600" y="1403929"/>
            <a:ext cx="5826034" cy="4276435"/>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marR="0" algn="just">
              <a:lnSpc>
                <a:spcPct val="107000"/>
              </a:lnSpc>
              <a:spcBef>
                <a:spcPts val="0"/>
              </a:spcBef>
              <a:spcAft>
                <a:spcPts val="800"/>
              </a:spcAft>
            </a:pPr>
            <a:r>
              <a:rPr lang="es-MX" sz="1800">
                <a:effectLst/>
                <a:latin typeface="Calibri" panose="020F0502020204030204" pitchFamily="34" charset="0"/>
                <a:ea typeface="Calibri" panose="020F0502020204030204" pitchFamily="34" charset="0"/>
                <a:cs typeface="Arial" panose="020B0604020202020204" pitchFamily="34" charset="0"/>
              </a:rPr>
              <a:t>Para el clasificador </a:t>
            </a:r>
            <a:r>
              <a:rPr lang="es-MX" sz="1800" b="1">
                <a:effectLst/>
                <a:latin typeface="Calibri" panose="020F0502020204030204" pitchFamily="34" charset="0"/>
                <a:ea typeface="Calibri" panose="020F0502020204030204" pitchFamily="34" charset="0"/>
                <a:cs typeface="Arial" panose="020B0604020202020204" pitchFamily="34" charset="0"/>
              </a:rPr>
              <a:t>Random Forest </a:t>
            </a:r>
            <a:r>
              <a:rPr lang="es-MX" sz="1800">
                <a:effectLst/>
                <a:latin typeface="Calibri" panose="020F0502020204030204" pitchFamily="34" charset="0"/>
                <a:ea typeface="Calibri" panose="020F0502020204030204" pitchFamily="34" charset="0"/>
                <a:cs typeface="Arial" panose="020B0604020202020204" pitchFamily="34" charset="0"/>
              </a:rPr>
              <a:t>se utilizó un </a:t>
            </a:r>
            <a:r>
              <a:rPr lang="es-MX" sz="1800" b="1">
                <a:effectLst/>
                <a:latin typeface="Calibri" panose="020F0502020204030204" pitchFamily="34" charset="0"/>
                <a:ea typeface="Calibri" panose="020F0502020204030204" pitchFamily="34" charset="0"/>
                <a:cs typeface="Arial" panose="020B0604020202020204" pitchFamily="34" charset="0"/>
              </a:rPr>
              <a:t>subconjunto 20,000 </a:t>
            </a:r>
            <a:r>
              <a:rPr lang="es-MX" sz="1800">
                <a:effectLst/>
                <a:latin typeface="Calibri" panose="020F0502020204030204" pitchFamily="34" charset="0"/>
                <a:ea typeface="Calibri" panose="020F0502020204030204" pitchFamily="34" charset="0"/>
                <a:cs typeface="Arial" panose="020B0604020202020204" pitchFamily="34" charset="0"/>
              </a:rPr>
              <a:t>datos de la base procesada, seleccionando </a:t>
            </a:r>
            <a:r>
              <a:rPr lang="es-MX" sz="1800" b="1">
                <a:effectLst/>
                <a:latin typeface="Calibri" panose="020F0502020204030204" pitchFamily="34" charset="0"/>
                <a:ea typeface="Calibri" panose="020F0502020204030204" pitchFamily="34" charset="0"/>
                <a:cs typeface="Arial" panose="020B0604020202020204" pitchFamily="34" charset="0"/>
              </a:rPr>
              <a:t>datos balanceados </a:t>
            </a:r>
            <a:r>
              <a:rPr lang="es-MX" sz="1800">
                <a:effectLst/>
                <a:latin typeface="Calibri" panose="020F0502020204030204" pitchFamily="34" charset="0"/>
                <a:ea typeface="Calibri" panose="020F0502020204030204" pitchFamily="34" charset="0"/>
                <a:cs typeface="Arial" panose="020B0604020202020204" pitchFamily="34" charset="0"/>
              </a:rPr>
              <a:t>para </a:t>
            </a:r>
            <a:r>
              <a:rPr lang="es-MX" sz="1800" b="1">
                <a:effectLst/>
                <a:latin typeface="Calibri" panose="020F0502020204030204" pitchFamily="34" charset="0"/>
                <a:ea typeface="Calibri" panose="020F0502020204030204" pitchFamily="34" charset="0"/>
                <a:cs typeface="Arial" panose="020B0604020202020204" pitchFamily="34" charset="0"/>
              </a:rPr>
              <a:t>entrenar</a:t>
            </a:r>
            <a:r>
              <a:rPr lang="es-MX" sz="1800">
                <a:effectLst/>
                <a:latin typeface="Calibri" panose="020F0502020204030204" pitchFamily="34" charset="0"/>
                <a:ea typeface="Calibri" panose="020F0502020204030204" pitchFamily="34" charset="0"/>
                <a:cs typeface="Arial" panose="020B0604020202020204" pitchFamily="34" charset="0"/>
              </a:rPr>
              <a:t> el </a:t>
            </a:r>
            <a:r>
              <a:rPr lang="es-MX" sz="1800" b="1">
                <a:effectLst/>
                <a:latin typeface="Calibri" panose="020F0502020204030204" pitchFamily="34" charset="0"/>
                <a:ea typeface="Calibri" panose="020F0502020204030204" pitchFamily="34" charset="0"/>
                <a:cs typeface="Arial" panose="020B0604020202020204" pitchFamily="34" charset="0"/>
              </a:rPr>
              <a:t>modelo</a:t>
            </a:r>
            <a:r>
              <a:rPr lang="es-MX" sz="1800">
                <a:effectLst/>
                <a:latin typeface="Calibri" panose="020F0502020204030204" pitchFamily="34" charset="0"/>
                <a:ea typeface="Calibri" panose="020F0502020204030204" pitchFamily="34" charset="0"/>
                <a:cs typeface="Arial" panose="020B0604020202020204" pitchFamily="34" charset="0"/>
              </a:rPr>
              <a:t>.</a:t>
            </a:r>
          </a:p>
          <a:p>
            <a:pPr marL="0" marR="0" algn="just">
              <a:lnSpc>
                <a:spcPct val="107000"/>
              </a:lnSpc>
              <a:spcBef>
                <a:spcPts val="0"/>
              </a:spcBef>
              <a:spcAft>
                <a:spcPts val="800"/>
              </a:spcAft>
            </a:pPr>
            <a:r>
              <a:rPr lang="es-MX" sz="1800">
                <a:latin typeface="Calibri" panose="020F0502020204030204" pitchFamily="34" charset="0"/>
                <a:ea typeface="Calibri" panose="020F0502020204030204" pitchFamily="34" charset="0"/>
                <a:cs typeface="Arial" panose="020B0604020202020204" pitchFamily="34" charset="0"/>
              </a:rPr>
              <a:t>Este algoritmo busca en todo los arboles generados determinando la importancia de las hojas. </a:t>
            </a:r>
            <a:endParaRPr lang="es-MX" sz="180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endParaRPr lang="es-MX" sz="180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s-MX" sz="1800">
                <a:latin typeface="Calibri" panose="020F0502020204030204" pitchFamily="34" charset="0"/>
                <a:ea typeface="Calibri" panose="020F0502020204030204" pitchFamily="34" charset="0"/>
                <a:cs typeface="Arial" panose="020B0604020202020204" pitchFamily="34" charset="0"/>
              </a:rPr>
              <a:t>Los parámetros utilizados para este modelo son:</a:t>
            </a:r>
          </a:p>
          <a:p>
            <a:pPr marL="0" marR="0" algn="just">
              <a:lnSpc>
                <a:spcPct val="107000"/>
              </a:lnSpc>
              <a:spcBef>
                <a:spcPts val="0"/>
              </a:spcBef>
              <a:spcAft>
                <a:spcPts val="800"/>
              </a:spcAft>
              <a:buFont typeface="Arial" panose="020B0604020202020204" pitchFamily="34" charset="0"/>
              <a:buChar char="•"/>
            </a:pPr>
            <a:r>
              <a:rPr lang="es-MX" sz="1800">
                <a:effectLst/>
                <a:latin typeface="Calibri" panose="020F0502020204030204" pitchFamily="34" charset="0"/>
                <a:ea typeface="Calibri" panose="020F0502020204030204" pitchFamily="34" charset="0"/>
                <a:cs typeface="Arial" panose="020B0604020202020204" pitchFamily="34" charset="0"/>
              </a:rPr>
              <a:t>Número de árboles = 200</a:t>
            </a:r>
          </a:p>
          <a:p>
            <a:pPr marL="0" marR="0" algn="just">
              <a:lnSpc>
                <a:spcPct val="107000"/>
              </a:lnSpc>
              <a:spcBef>
                <a:spcPts val="0"/>
              </a:spcBef>
              <a:spcAft>
                <a:spcPts val="800"/>
              </a:spcAft>
              <a:buFont typeface="Arial" panose="020B0604020202020204" pitchFamily="34" charset="0"/>
              <a:buChar char="•"/>
            </a:pPr>
            <a:r>
              <a:rPr lang="es-MX" sz="1800">
                <a:latin typeface="Calibri" panose="020F0502020204030204" pitchFamily="34" charset="0"/>
                <a:ea typeface="Calibri" panose="020F0502020204030204" pitchFamily="34" charset="0"/>
                <a:cs typeface="Arial" panose="020B0604020202020204" pitchFamily="34" charset="0"/>
              </a:rPr>
              <a:t>Mínimo de muestras por hoja = 20</a:t>
            </a:r>
          </a:p>
          <a:p>
            <a:pPr marL="0" marR="0" algn="just">
              <a:lnSpc>
                <a:spcPct val="107000"/>
              </a:lnSpc>
              <a:spcBef>
                <a:spcPts val="0"/>
              </a:spcBef>
              <a:spcAft>
                <a:spcPts val="800"/>
              </a:spcAft>
              <a:buFont typeface="Arial" panose="020B0604020202020204" pitchFamily="34" charset="0"/>
              <a:buChar char="•"/>
            </a:pPr>
            <a:r>
              <a:rPr lang="es-MX" sz="1800">
                <a:latin typeface="Calibri" panose="020F0502020204030204" pitchFamily="34" charset="0"/>
                <a:ea typeface="Calibri" panose="020F0502020204030204" pitchFamily="34" charset="0"/>
                <a:cs typeface="Arial" panose="020B0604020202020204" pitchFamily="34" charset="0"/>
              </a:rPr>
              <a:t>Umbral: Índice de Gini</a:t>
            </a:r>
            <a:endParaRPr lang="es-MX" sz="18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Google Shape;281;p33">
            <a:extLst>
              <a:ext uri="{FF2B5EF4-FFF2-40B4-BE49-F238E27FC236}">
                <a16:creationId xmlns:a16="http://schemas.microsoft.com/office/drawing/2014/main" id="{D382BAC3-72C8-4EE7-A638-376630B05FCE}"/>
              </a:ext>
            </a:extLst>
          </p:cNvPr>
          <p:cNvSpPr txBox="1">
            <a:spLocks noGrp="1"/>
          </p:cNvSpPr>
          <p:nvPr>
            <p:ph type="title"/>
          </p:nvPr>
        </p:nvSpPr>
        <p:spPr>
          <a:xfrm>
            <a:off x="609599" y="365125"/>
            <a:ext cx="6132945" cy="663575"/>
          </a:xfrm>
          <a:prstGeom prst="rect">
            <a:avLst/>
          </a:prstGeom>
        </p:spPr>
        <p:txBody>
          <a:bodyPr spcFirstLastPara="1" wrap="square" lIns="121900" tIns="121900" rIns="121900" bIns="121900" anchor="t" anchorCtr="0">
            <a:noAutofit/>
          </a:bodyPr>
          <a:lstStyle/>
          <a:p>
            <a:r>
              <a:rPr lang="es-MX" sz="3733" b="1" err="1"/>
              <a:t>Random</a:t>
            </a:r>
            <a:r>
              <a:rPr lang="es-MX" sz="3733" b="1"/>
              <a:t> Forest</a:t>
            </a:r>
            <a:endParaRPr sz="3733" b="1"/>
          </a:p>
        </p:txBody>
      </p:sp>
      <p:pic>
        <p:nvPicPr>
          <p:cNvPr id="2" name="Picture 1">
            <a:extLst>
              <a:ext uri="{FF2B5EF4-FFF2-40B4-BE49-F238E27FC236}">
                <a16:creationId xmlns:a16="http://schemas.microsoft.com/office/drawing/2014/main" id="{B96DAC30-A496-46AE-9546-CA80B8E8C3C6}"/>
              </a:ext>
            </a:extLst>
          </p:cNvPr>
          <p:cNvPicPr>
            <a:picLocks noChangeAspect="1"/>
          </p:cNvPicPr>
          <p:nvPr/>
        </p:nvPicPr>
        <p:blipFill>
          <a:blip r:embed="rId3"/>
          <a:stretch>
            <a:fillRect/>
          </a:stretch>
        </p:blipFill>
        <p:spPr>
          <a:xfrm>
            <a:off x="6558830" y="1471973"/>
            <a:ext cx="4931808" cy="4079082"/>
          </a:xfrm>
          <a:prstGeom prst="rect">
            <a:avLst/>
          </a:prstGeom>
        </p:spPr>
      </p:pic>
    </p:spTree>
    <p:extLst>
      <p:ext uri="{BB962C8B-B14F-4D97-AF65-F5344CB8AC3E}">
        <p14:creationId xmlns:p14="http://schemas.microsoft.com/office/powerpoint/2010/main" val="1989249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5" name="Google Shape;675;p40"/>
          <p:cNvSpPr txBox="1">
            <a:spLocks noGrp="1"/>
          </p:cNvSpPr>
          <p:nvPr>
            <p:ph type="subTitle" idx="4294967295"/>
          </p:nvPr>
        </p:nvSpPr>
        <p:spPr>
          <a:xfrm>
            <a:off x="6651625" y="1933575"/>
            <a:ext cx="5540375" cy="2127250"/>
          </a:xfrm>
          <a:prstGeom prst="rect">
            <a:avLst/>
          </a:prstGeom>
        </p:spPr>
        <p:txBody>
          <a:bodyPr spcFirstLastPara="1" wrap="square" lIns="121900" tIns="121900" rIns="121900" bIns="121900" anchor="ctr" anchorCtr="0">
            <a:noAutofit/>
          </a:bodyPr>
          <a:lstStyle/>
          <a:p>
            <a:pPr marL="0" indent="0"/>
            <a:r>
              <a:rPr lang="en" sz="5333" b="1" i="1">
                <a:latin typeface="Vollkorn"/>
                <a:ea typeface="Vollkorn"/>
                <a:sym typeface="Vollkorn"/>
              </a:rPr>
              <a:t>RESULTADOS</a:t>
            </a:r>
            <a:endParaRPr sz="5333" b="1" i="1">
              <a:latin typeface="Vollkorn"/>
              <a:ea typeface="Vollkorn"/>
              <a:sym typeface="Vollkorn"/>
            </a:endParaRPr>
          </a:p>
        </p:txBody>
      </p:sp>
      <p:cxnSp>
        <p:nvCxnSpPr>
          <p:cNvPr id="676" name="Google Shape;676;p40">
            <a:hlinkClick r:id="" action="ppaction://hlinkshowjump?jump=previousslide"/>
          </p:cNvPr>
          <p:cNvCxnSpPr/>
          <p:nvPr/>
        </p:nvCxnSpPr>
        <p:spPr>
          <a:xfrm>
            <a:off x="950800" y="373200"/>
            <a:ext cx="467200" cy="0"/>
          </a:xfrm>
          <a:prstGeom prst="straightConnector1">
            <a:avLst/>
          </a:prstGeom>
          <a:noFill/>
          <a:ln w="9525" cap="flat" cmpd="sng">
            <a:solidFill>
              <a:schemeClr val="lt1"/>
            </a:solidFill>
            <a:prstDash val="solid"/>
            <a:round/>
            <a:headEnd type="stealth" w="med" len="med"/>
            <a:tailEnd type="none" w="med" len="med"/>
          </a:ln>
        </p:spPr>
      </p:cxnSp>
      <p:cxnSp>
        <p:nvCxnSpPr>
          <p:cNvPr id="677" name="Google Shape;677;p40">
            <a:hlinkClick r:id="" action="ppaction://hlinkshowjump?jump=nextslide"/>
          </p:cNvPr>
          <p:cNvCxnSpPr/>
          <p:nvPr/>
        </p:nvCxnSpPr>
        <p:spPr>
          <a:xfrm>
            <a:off x="10773800" y="373200"/>
            <a:ext cx="467200" cy="0"/>
          </a:xfrm>
          <a:prstGeom prst="straightConnector1">
            <a:avLst/>
          </a:prstGeom>
          <a:noFill/>
          <a:ln w="9525" cap="flat" cmpd="sng">
            <a:solidFill>
              <a:schemeClr val="lt1"/>
            </a:solidFill>
            <a:prstDash val="solid"/>
            <a:round/>
            <a:headEnd type="none" w="med" len="med"/>
            <a:tailEnd type="stealth" w="med" len="med"/>
          </a:ln>
        </p:spPr>
      </p:cxnSp>
      <p:pic>
        <p:nvPicPr>
          <p:cNvPr id="678" name="Google Shape;678;p40"/>
          <p:cNvPicPr preferRelativeResize="0"/>
          <p:nvPr/>
        </p:nvPicPr>
        <p:blipFill rotWithShape="1">
          <a:blip r:embed="rId3">
            <a:alphaModFix/>
          </a:blip>
          <a:srcRect l="47763" r="5454"/>
          <a:stretch/>
        </p:blipFill>
        <p:spPr>
          <a:xfrm>
            <a:off x="1172100" y="1087875"/>
            <a:ext cx="3325600" cy="4896400"/>
          </a:xfrm>
          <a:prstGeom prst="roundRect">
            <a:avLst>
              <a:gd name="adj" fmla="val 50000"/>
            </a:avLst>
          </a:prstGeom>
          <a:noFill/>
          <a:ln>
            <a:noFill/>
          </a:ln>
        </p:spPr>
      </p:pic>
      <p:sp>
        <p:nvSpPr>
          <p:cNvPr id="679" name="Google Shape;679;p40"/>
          <p:cNvSpPr/>
          <p:nvPr/>
        </p:nvSpPr>
        <p:spPr>
          <a:xfrm>
            <a:off x="1226308" y="5019892"/>
            <a:ext cx="558800" cy="558800"/>
          </a:xfrm>
          <a:prstGeom prst="star4">
            <a:avLst>
              <a:gd name="adj" fmla="val 12500"/>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extLst>
      <p:ext uri="{BB962C8B-B14F-4D97-AF65-F5344CB8AC3E}">
        <p14:creationId xmlns:p14="http://schemas.microsoft.com/office/powerpoint/2010/main" val="3189019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2"/>
          <p:cNvSpPr txBox="1">
            <a:spLocks noGrp="1"/>
          </p:cNvSpPr>
          <p:nvPr>
            <p:ph type="title"/>
          </p:nvPr>
        </p:nvSpPr>
        <p:spPr>
          <a:xfrm>
            <a:off x="609600" y="365125"/>
            <a:ext cx="5486400" cy="663575"/>
          </a:xfrm>
          <a:prstGeom prst="rect">
            <a:avLst/>
          </a:prstGeom>
        </p:spPr>
        <p:txBody>
          <a:bodyPr spcFirstLastPara="1" wrap="square" lIns="121900" tIns="121900" rIns="121900" bIns="121900" anchor="t" anchorCtr="0">
            <a:noAutofit/>
          </a:bodyPr>
          <a:lstStyle/>
          <a:p>
            <a:r>
              <a:rPr lang="en" b="1"/>
              <a:t>Nube de palabras</a:t>
            </a:r>
            <a:endParaRPr b="1"/>
          </a:p>
        </p:txBody>
      </p:sp>
      <p:pic>
        <p:nvPicPr>
          <p:cNvPr id="2" name="Imagen 1">
            <a:extLst>
              <a:ext uri="{FF2B5EF4-FFF2-40B4-BE49-F238E27FC236}">
                <a16:creationId xmlns:a16="http://schemas.microsoft.com/office/drawing/2014/main" id="{BBB259B5-1CC1-4AC6-9176-0F8429CA4C0C}"/>
              </a:ext>
            </a:extLst>
          </p:cNvPr>
          <p:cNvPicPr>
            <a:picLocks noChangeAspect="1"/>
          </p:cNvPicPr>
          <p:nvPr/>
        </p:nvPicPr>
        <p:blipFill>
          <a:blip r:embed="rId3"/>
          <a:stretch>
            <a:fillRect/>
          </a:stretch>
        </p:blipFill>
        <p:spPr>
          <a:xfrm>
            <a:off x="0" y="0"/>
            <a:ext cx="12192000" cy="6942299"/>
          </a:xfrm>
          <a:prstGeom prst="rect">
            <a:avLst/>
          </a:prstGeom>
        </p:spPr>
      </p:pic>
    </p:spTree>
    <p:extLst>
      <p:ext uri="{BB962C8B-B14F-4D97-AF65-F5344CB8AC3E}">
        <p14:creationId xmlns:p14="http://schemas.microsoft.com/office/powerpoint/2010/main" val="227958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2"/>
          <p:cNvSpPr txBox="1">
            <a:spLocks noGrp="1"/>
          </p:cNvSpPr>
          <p:nvPr>
            <p:ph type="title"/>
          </p:nvPr>
        </p:nvSpPr>
        <p:spPr>
          <a:xfrm>
            <a:off x="609599" y="365125"/>
            <a:ext cx="6631709" cy="663575"/>
          </a:xfrm>
          <a:prstGeom prst="rect">
            <a:avLst/>
          </a:prstGeom>
        </p:spPr>
        <p:txBody>
          <a:bodyPr spcFirstLastPara="1" wrap="square" lIns="121900" tIns="121900" rIns="121900" bIns="121900" anchor="t" anchorCtr="0">
            <a:noAutofit/>
          </a:bodyPr>
          <a:lstStyle/>
          <a:p>
            <a:r>
              <a:rPr lang="en" b="1"/>
              <a:t>Rendimiento del clasificador</a:t>
            </a:r>
            <a:endParaRPr b="1"/>
          </a:p>
        </p:txBody>
      </p:sp>
      <p:pic>
        <p:nvPicPr>
          <p:cNvPr id="4" name="Picture 3">
            <a:extLst>
              <a:ext uri="{FF2B5EF4-FFF2-40B4-BE49-F238E27FC236}">
                <a16:creationId xmlns:a16="http://schemas.microsoft.com/office/drawing/2014/main" id="{410A2EB6-7177-48B2-A323-78371E63B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254" y="1616970"/>
            <a:ext cx="5239184" cy="4418995"/>
          </a:xfrm>
          <a:prstGeom prst="rect">
            <a:avLst/>
          </a:prstGeom>
        </p:spPr>
      </p:pic>
      <p:sp>
        <p:nvSpPr>
          <p:cNvPr id="3" name="TextBox 2">
            <a:extLst>
              <a:ext uri="{FF2B5EF4-FFF2-40B4-BE49-F238E27FC236}">
                <a16:creationId xmlns:a16="http://schemas.microsoft.com/office/drawing/2014/main" id="{AD52B558-59D2-4CF3-A571-7E5BD161AA54}"/>
              </a:ext>
            </a:extLst>
          </p:cNvPr>
          <p:cNvSpPr txBox="1"/>
          <p:nvPr/>
        </p:nvSpPr>
        <p:spPr>
          <a:xfrm>
            <a:off x="1086988" y="1518143"/>
            <a:ext cx="3232727" cy="2308324"/>
          </a:xfrm>
          <a:prstGeom prst="rect">
            <a:avLst/>
          </a:prstGeom>
          <a:noFill/>
        </p:spPr>
        <p:txBody>
          <a:bodyPr wrap="square" rtlCol="0">
            <a:spAutoFit/>
          </a:bodyPr>
          <a:lstStyle/>
          <a:p>
            <a:r>
              <a:rPr lang="en-US" sz="2400" b="1" i="0" err="1">
                <a:effectLst/>
                <a:latin typeface="Calibri" panose="020F0502020204030204" pitchFamily="34" charset="0"/>
                <a:cs typeface="Calibri" panose="020F0502020204030204" pitchFamily="34" charset="0"/>
              </a:rPr>
              <a:t>Métricas</a:t>
            </a:r>
            <a:r>
              <a:rPr lang="en-US" sz="2400" b="1" i="0">
                <a:effectLst/>
                <a:latin typeface="Calibri" panose="020F0502020204030204" pitchFamily="34" charset="0"/>
                <a:cs typeface="Calibri" panose="020F0502020204030204" pitchFamily="34" charset="0"/>
              </a:rPr>
              <a:t> del </a:t>
            </a:r>
            <a:r>
              <a:rPr lang="en-US" sz="2400" b="1" i="0" err="1">
                <a:effectLst/>
                <a:latin typeface="Calibri" panose="020F0502020204030204" pitchFamily="34" charset="0"/>
                <a:cs typeface="Calibri" panose="020F0502020204030204" pitchFamily="34" charset="0"/>
              </a:rPr>
              <a:t>modelo</a:t>
            </a:r>
            <a:r>
              <a:rPr lang="en-US" sz="2400" b="1" i="0">
                <a:effectLst/>
                <a:latin typeface="Calibri" panose="020F0502020204030204" pitchFamily="34" charset="0"/>
                <a:cs typeface="Calibri" panose="020F0502020204030204" pitchFamily="34" charset="0"/>
              </a:rPr>
              <a:t> </a:t>
            </a:r>
          </a:p>
          <a:p>
            <a:endParaRPr lang="en-US" sz="2400" b="1">
              <a:latin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US" sz="2400" b="0" i="0">
                <a:effectLst/>
                <a:latin typeface="Calibri" panose="020F0502020204030204" pitchFamily="34" charset="0"/>
                <a:cs typeface="Calibri" panose="020F0502020204030204" pitchFamily="34" charset="0"/>
              </a:rPr>
              <a:t>Accuracy: 77.25%</a:t>
            </a:r>
          </a:p>
          <a:p>
            <a:pPr marL="342900" indent="-342900">
              <a:buFont typeface="Wingdings" panose="05000000000000000000" pitchFamily="2" charset="2"/>
              <a:buChar char="ü"/>
            </a:pPr>
            <a:r>
              <a:rPr lang="en-US" sz="2400" b="0" i="0">
                <a:effectLst/>
                <a:latin typeface="Calibri" panose="020F0502020204030204" pitchFamily="34" charset="0"/>
                <a:cs typeface="Calibri" panose="020F0502020204030204" pitchFamily="34" charset="0"/>
              </a:rPr>
              <a:t>Precision: 94.24%</a:t>
            </a:r>
          </a:p>
          <a:p>
            <a:pPr marL="342900" indent="-342900">
              <a:buFont typeface="Wingdings" panose="05000000000000000000" pitchFamily="2" charset="2"/>
              <a:buChar char="ü"/>
            </a:pPr>
            <a:r>
              <a:rPr lang="en-US" sz="2400" b="0" i="0">
                <a:effectLst/>
                <a:latin typeface="Calibri" panose="020F0502020204030204" pitchFamily="34" charset="0"/>
                <a:cs typeface="Calibri" panose="020F0502020204030204" pitchFamily="34" charset="0"/>
              </a:rPr>
              <a:t>Recall: 77.34%</a:t>
            </a:r>
          </a:p>
          <a:p>
            <a:pPr marL="342900" indent="-342900">
              <a:buFont typeface="Wingdings" panose="05000000000000000000" pitchFamily="2" charset="2"/>
              <a:buChar char="ü"/>
            </a:pPr>
            <a:r>
              <a:rPr lang="en-US" sz="2400" b="0" i="0">
                <a:effectLst/>
                <a:latin typeface="Calibri" panose="020F0502020204030204" pitchFamily="34" charset="0"/>
                <a:cs typeface="Calibri" panose="020F0502020204030204" pitchFamily="34" charset="0"/>
              </a:rPr>
              <a:t>F1 score: 84.96%</a:t>
            </a:r>
            <a:endParaRPr lang="es-MX" sz="240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DAFC16E5-E0EA-06A4-8855-5933412455AE}"/>
              </a:ext>
            </a:extLst>
          </p:cNvPr>
          <p:cNvSpPr txBox="1"/>
          <p:nvPr/>
        </p:nvSpPr>
        <p:spPr>
          <a:xfrm>
            <a:off x="374470" y="4139528"/>
            <a:ext cx="5808616" cy="1200329"/>
          </a:xfrm>
          <a:prstGeom prst="rect">
            <a:avLst/>
          </a:prstGeom>
          <a:noFill/>
        </p:spPr>
        <p:txBody>
          <a:bodyPr wrap="square" rtlCol="0">
            <a:spAutoFit/>
          </a:bodyPr>
          <a:lstStyle/>
          <a:p>
            <a:pPr algn="just"/>
            <a:r>
              <a:rPr lang="es-MX"/>
              <a:t>Se oberva que se tiene un </a:t>
            </a:r>
            <a:r>
              <a:rPr lang="es-MX" b="1"/>
              <a:t>mayor porcentaje </a:t>
            </a:r>
            <a:r>
              <a:rPr lang="es-MX"/>
              <a:t>de datos </a:t>
            </a:r>
            <a:r>
              <a:rPr lang="es-MX" b="1"/>
              <a:t>clasificados</a:t>
            </a:r>
            <a:r>
              <a:rPr lang="es-MX"/>
              <a:t> en </a:t>
            </a:r>
            <a:r>
              <a:rPr lang="es-MX" b="1"/>
              <a:t>Verdaderos positivos</a:t>
            </a:r>
            <a:r>
              <a:rPr lang="es-MX"/>
              <a:t>, </a:t>
            </a:r>
            <a:r>
              <a:rPr lang="es-MX" b="1"/>
              <a:t>alto porcentaje de Falsos negativos </a:t>
            </a:r>
            <a:r>
              <a:rPr lang="es-MX"/>
              <a:t>y un porcentaje </a:t>
            </a:r>
            <a:r>
              <a:rPr lang="es-MX" b="1"/>
              <a:t>muy bajo de Falsos Positivos</a:t>
            </a:r>
            <a:r>
              <a:rPr lang="es-MX"/>
              <a:t>.</a:t>
            </a:r>
            <a:endParaRPr lang="en-MX"/>
          </a:p>
        </p:txBody>
      </p:sp>
    </p:spTree>
    <p:extLst>
      <p:ext uri="{BB962C8B-B14F-4D97-AF65-F5344CB8AC3E}">
        <p14:creationId xmlns:p14="http://schemas.microsoft.com/office/powerpoint/2010/main" val="516046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2"/>
          <p:cNvSpPr txBox="1">
            <a:spLocks noGrp="1"/>
          </p:cNvSpPr>
          <p:nvPr>
            <p:ph type="title" idx="4294967295"/>
          </p:nvPr>
        </p:nvSpPr>
        <p:spPr>
          <a:xfrm>
            <a:off x="609601" y="265113"/>
            <a:ext cx="3681046" cy="763587"/>
          </a:xfrm>
          <a:prstGeom prst="rect">
            <a:avLst/>
          </a:prstGeom>
        </p:spPr>
        <p:txBody>
          <a:bodyPr spcFirstLastPara="1" wrap="square" lIns="121900" tIns="121900" rIns="121900" bIns="121900" anchor="t" anchorCtr="0">
            <a:noAutofit/>
          </a:bodyPr>
          <a:lstStyle/>
          <a:p>
            <a:r>
              <a:rPr lang="en" b="1"/>
              <a:t>Contenido</a:t>
            </a:r>
            <a:endParaRPr b="1"/>
          </a:p>
        </p:txBody>
      </p:sp>
      <p:graphicFrame>
        <p:nvGraphicFramePr>
          <p:cNvPr id="271" name="Google Shape;271;p32"/>
          <p:cNvGraphicFramePr/>
          <p:nvPr>
            <p:extLst>
              <p:ext uri="{D42A27DB-BD31-4B8C-83A1-F6EECF244321}">
                <p14:modId xmlns:p14="http://schemas.microsoft.com/office/powerpoint/2010/main" val="3575560677"/>
              </p:ext>
            </p:extLst>
          </p:nvPr>
        </p:nvGraphicFramePr>
        <p:xfrm>
          <a:off x="876916" y="1632709"/>
          <a:ext cx="10438167" cy="3908038"/>
        </p:xfrm>
        <a:graphic>
          <a:graphicData uri="http://schemas.openxmlformats.org/drawingml/2006/table">
            <a:tbl>
              <a:tblPr>
                <a:noFill/>
              </a:tblPr>
              <a:tblGrid>
                <a:gridCol w="3312152">
                  <a:extLst>
                    <a:ext uri="{9D8B030D-6E8A-4147-A177-3AD203B41FA5}">
                      <a16:colId xmlns:a16="http://schemas.microsoft.com/office/drawing/2014/main" val="20000"/>
                    </a:ext>
                  </a:extLst>
                </a:gridCol>
                <a:gridCol w="7126015">
                  <a:extLst>
                    <a:ext uri="{9D8B030D-6E8A-4147-A177-3AD203B41FA5}">
                      <a16:colId xmlns:a16="http://schemas.microsoft.com/office/drawing/2014/main" val="20001"/>
                    </a:ext>
                  </a:extLst>
                </a:gridCol>
              </a:tblGrid>
              <a:tr h="522653">
                <a:tc>
                  <a:txBody>
                    <a:bodyPr/>
                    <a:lstStyle/>
                    <a:p>
                      <a:pPr marL="0" lvl="0" indent="0" algn="l" rtl="0">
                        <a:spcBef>
                          <a:spcPts val="0"/>
                        </a:spcBef>
                        <a:spcAft>
                          <a:spcPts val="0"/>
                        </a:spcAft>
                        <a:buNone/>
                      </a:pPr>
                      <a:r>
                        <a:rPr lang="en" sz="1700" b="1">
                          <a:solidFill>
                            <a:schemeClr val="tx1"/>
                          </a:solidFill>
                          <a:uFill>
                            <a:noFill/>
                          </a:uFill>
                          <a:latin typeface="Vollkorn"/>
                          <a:ea typeface="Vollkorn"/>
                          <a:cs typeface="Vollkorn"/>
                          <a:sym typeface="Vollkorn"/>
                        </a:rPr>
                        <a:t>Introducción</a:t>
                      </a:r>
                      <a:endParaRPr sz="1700" b="1">
                        <a:solidFill>
                          <a:schemeClr val="tx1"/>
                        </a:solidFill>
                        <a:latin typeface="Vollkorn"/>
                        <a:ea typeface="Vollkorn"/>
                        <a:cs typeface="Vollkorn"/>
                        <a:sym typeface="Vollkorn"/>
                      </a:endParaRPr>
                    </a:p>
                  </a:txBody>
                  <a:tcPr marL="121900" marR="121900" marT="121900" marB="1219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1600"/>
                        </a:spcAft>
                        <a:buNone/>
                      </a:pPr>
                      <a:r>
                        <a:rPr lang="en" sz="1700">
                          <a:solidFill>
                            <a:schemeClr val="dk1"/>
                          </a:solidFill>
                          <a:latin typeface="Catamaran"/>
                          <a:ea typeface="Catamaran"/>
                          <a:cs typeface="Catamaran"/>
                          <a:sym typeface="Catamaran"/>
                        </a:rPr>
                        <a:t>Breve descripción del proyecto</a:t>
                      </a:r>
                      <a:endParaRPr sz="1700">
                        <a:solidFill>
                          <a:schemeClr val="dk1"/>
                        </a:solidFill>
                        <a:latin typeface="Catamaran"/>
                        <a:ea typeface="Catamaran"/>
                        <a:cs typeface="Catamaran"/>
                        <a:sym typeface="Catamaran"/>
                      </a:endParaRPr>
                    </a:p>
                  </a:txBody>
                  <a:tcPr marL="121900" marR="121900" marT="121900" marB="1219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22653">
                <a:tc>
                  <a:txBody>
                    <a:bodyPr/>
                    <a:lstStyle/>
                    <a:p>
                      <a:pPr marL="0" lvl="0" indent="0" algn="l" rtl="0">
                        <a:spcBef>
                          <a:spcPts val="0"/>
                        </a:spcBef>
                        <a:spcAft>
                          <a:spcPts val="0"/>
                        </a:spcAft>
                        <a:buNone/>
                      </a:pPr>
                      <a:r>
                        <a:rPr lang="es-MX" sz="1700" b="1">
                          <a:solidFill>
                            <a:schemeClr val="tx1"/>
                          </a:solidFill>
                          <a:latin typeface="Vollkorn"/>
                          <a:ea typeface="Vollkorn"/>
                          <a:cs typeface="Vollkorn"/>
                          <a:sym typeface="Vollkorn"/>
                        </a:rPr>
                        <a:t>Problemática</a:t>
                      </a:r>
                      <a:endParaRPr sz="1700" b="1">
                        <a:solidFill>
                          <a:schemeClr val="tx1"/>
                        </a:solidFill>
                        <a:latin typeface="Vollkorn"/>
                        <a:ea typeface="Vollkorn"/>
                        <a:cs typeface="Vollkorn"/>
                        <a:sym typeface="Vollkorn"/>
                      </a:endParaRPr>
                    </a:p>
                  </a:txBody>
                  <a:tcPr marL="121900" marR="121900" marT="121900" marB="1219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1600"/>
                        </a:spcAft>
                        <a:buNone/>
                      </a:pPr>
                      <a:r>
                        <a:rPr lang="es-MX" sz="1700">
                          <a:solidFill>
                            <a:schemeClr val="dk1"/>
                          </a:solidFill>
                          <a:latin typeface="Catamaran"/>
                          <a:ea typeface="Catamaran"/>
                          <a:cs typeface="Catamaran"/>
                          <a:sym typeface="Catamaran"/>
                        </a:rPr>
                        <a:t>Se describe el problema abordado y su importancia</a:t>
                      </a:r>
                      <a:endParaRPr sz="1700">
                        <a:solidFill>
                          <a:schemeClr val="dk1"/>
                        </a:solidFill>
                        <a:latin typeface="Catamaran"/>
                        <a:ea typeface="Catamaran"/>
                        <a:cs typeface="Catamaran"/>
                        <a:sym typeface="Catamaran"/>
                      </a:endParaRPr>
                    </a:p>
                  </a:txBody>
                  <a:tcPr marL="121900" marR="121900" marT="121900" marB="12190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22653">
                <a:tc>
                  <a:txBody>
                    <a:bodyPr/>
                    <a:lstStyle/>
                    <a:p>
                      <a:pPr marL="0" lvl="0" indent="0" algn="l" rtl="0">
                        <a:spcBef>
                          <a:spcPts val="0"/>
                        </a:spcBef>
                        <a:spcAft>
                          <a:spcPts val="0"/>
                        </a:spcAft>
                        <a:buNone/>
                      </a:pPr>
                      <a:r>
                        <a:rPr lang="es-MX" sz="1700" b="1">
                          <a:solidFill>
                            <a:schemeClr val="tx1"/>
                          </a:solidFill>
                          <a:latin typeface="Vollkorn"/>
                          <a:ea typeface="Vollkorn"/>
                          <a:cs typeface="Vollkorn"/>
                          <a:sym typeface="Vollkorn"/>
                        </a:rPr>
                        <a:t>Objetivos</a:t>
                      </a:r>
                      <a:endParaRPr sz="1700" b="1">
                        <a:solidFill>
                          <a:schemeClr val="tx1"/>
                        </a:solidFill>
                        <a:latin typeface="Vollkorn"/>
                        <a:ea typeface="Vollkorn"/>
                        <a:cs typeface="Vollkorn"/>
                        <a:sym typeface="Vollkorn"/>
                      </a:endParaRPr>
                    </a:p>
                  </a:txBody>
                  <a:tcPr marL="121900" marR="121900" marT="121900" marB="121900">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1600"/>
                        </a:spcAft>
                        <a:buNone/>
                      </a:pPr>
                      <a:r>
                        <a:rPr lang="es-MX" sz="1700">
                          <a:solidFill>
                            <a:schemeClr val="dk1"/>
                          </a:solidFill>
                          <a:latin typeface="Catamaran"/>
                          <a:ea typeface="Catamaran"/>
                          <a:cs typeface="Catamaran"/>
                          <a:sym typeface="Catamaran"/>
                        </a:rPr>
                        <a:t>Objetivos planteados para la realización de este trabajo</a:t>
                      </a:r>
                      <a:endParaRPr sz="1700">
                        <a:solidFill>
                          <a:schemeClr val="dk1"/>
                        </a:solidFill>
                        <a:latin typeface="Catamaran"/>
                        <a:ea typeface="Catamaran"/>
                        <a:cs typeface="Catamaran"/>
                        <a:sym typeface="Catamaran"/>
                      </a:endParaRPr>
                    </a:p>
                  </a:txBody>
                  <a:tcPr marL="121900" marR="121900" marT="121900" marB="121900">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72120">
                <a:tc>
                  <a:txBody>
                    <a:bodyPr/>
                    <a:lstStyle/>
                    <a:p>
                      <a:pPr marL="0" lvl="0" indent="0" algn="l" rtl="0">
                        <a:spcBef>
                          <a:spcPts val="0"/>
                        </a:spcBef>
                        <a:spcAft>
                          <a:spcPts val="0"/>
                        </a:spcAft>
                        <a:buNone/>
                      </a:pPr>
                      <a:r>
                        <a:rPr lang="en" sz="1700" b="1">
                          <a:solidFill>
                            <a:schemeClr val="tx1"/>
                          </a:solidFill>
                          <a:uFill>
                            <a:noFill/>
                          </a:uFill>
                          <a:latin typeface="Vollkorn"/>
                          <a:ea typeface="Vollkorn"/>
                          <a:cs typeface="Vollkorn"/>
                          <a:sym typeface="Vollkorn"/>
                        </a:rPr>
                        <a:t>Desarrollo</a:t>
                      </a:r>
                      <a:endParaRPr sz="1700" b="1">
                        <a:solidFill>
                          <a:schemeClr val="tx1"/>
                        </a:solidFill>
                        <a:latin typeface="Vollkorn"/>
                        <a:ea typeface="Vollkorn"/>
                        <a:cs typeface="Vollkorn"/>
                        <a:sym typeface="Vollkorn"/>
                      </a:endParaRPr>
                    </a:p>
                  </a:txBody>
                  <a:tcPr marL="121900" marR="121900" marT="121900" marB="121900">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1600"/>
                        </a:spcAft>
                        <a:buNone/>
                      </a:pPr>
                      <a:r>
                        <a:rPr lang="es-MX" sz="1700">
                          <a:solidFill>
                            <a:schemeClr val="dk1"/>
                          </a:solidFill>
                          <a:latin typeface="Catamaran"/>
                          <a:ea typeface="Catamaran"/>
                          <a:cs typeface="Catamaran"/>
                          <a:sym typeface="Catamaran"/>
                        </a:rPr>
                        <a:t>Contiene las características de la bases de datos utilizada, las variables empleadas, etapas del proyecto</a:t>
                      </a:r>
                      <a:endParaRPr sz="1700">
                        <a:solidFill>
                          <a:schemeClr val="dk1"/>
                        </a:solidFill>
                        <a:latin typeface="Catamaran"/>
                        <a:ea typeface="Catamaran"/>
                        <a:cs typeface="Catamaran"/>
                        <a:sym typeface="Catamaran"/>
                      </a:endParaRPr>
                    </a:p>
                  </a:txBody>
                  <a:tcPr marL="121900" marR="121900" marT="121900" marB="121900">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22653">
                <a:tc>
                  <a:txBody>
                    <a:bodyPr/>
                    <a:lstStyle/>
                    <a:p>
                      <a:pPr marL="0" lvl="0" indent="0" algn="l" rtl="0">
                        <a:spcBef>
                          <a:spcPts val="0"/>
                        </a:spcBef>
                        <a:spcAft>
                          <a:spcPts val="0"/>
                        </a:spcAft>
                        <a:buNone/>
                      </a:pPr>
                      <a:r>
                        <a:rPr lang="en" sz="1700" b="1">
                          <a:solidFill>
                            <a:schemeClr val="tx1"/>
                          </a:solidFill>
                          <a:uFill>
                            <a:noFill/>
                          </a:uFill>
                          <a:latin typeface="Vollkorn"/>
                          <a:ea typeface="Vollkorn"/>
                          <a:cs typeface="Vollkorn"/>
                          <a:sym typeface="Vollkorn"/>
                        </a:rPr>
                        <a:t>Resultados</a:t>
                      </a:r>
                      <a:endParaRPr sz="1700" b="1">
                        <a:solidFill>
                          <a:schemeClr val="tx1"/>
                        </a:solidFill>
                        <a:latin typeface="Vollkorn"/>
                        <a:ea typeface="Vollkorn"/>
                        <a:cs typeface="Vollkorn"/>
                        <a:sym typeface="Vollkorn"/>
                      </a:endParaRPr>
                    </a:p>
                  </a:txBody>
                  <a:tcPr marL="121900" marR="121900" marT="121900" marB="121900">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1600"/>
                        </a:spcAft>
                        <a:buNone/>
                      </a:pPr>
                      <a:r>
                        <a:rPr lang="es-MX" sz="1700">
                          <a:solidFill>
                            <a:schemeClr val="dk1"/>
                          </a:solidFill>
                          <a:latin typeface="Catamaran"/>
                          <a:ea typeface="Catamaran"/>
                          <a:cs typeface="Catamaran"/>
                          <a:sym typeface="Catamaran"/>
                        </a:rPr>
                        <a:t>Gráficas y tablas obtenidas </a:t>
                      </a:r>
                      <a:endParaRPr sz="1700">
                        <a:solidFill>
                          <a:schemeClr val="dk1"/>
                        </a:solidFill>
                        <a:latin typeface="Catamaran"/>
                        <a:ea typeface="Catamaran"/>
                        <a:cs typeface="Catamaran"/>
                        <a:sym typeface="Catamaran"/>
                      </a:endParaRPr>
                    </a:p>
                  </a:txBody>
                  <a:tcPr marL="121900" marR="121900" marT="121900" marB="121900">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22653">
                <a:tc>
                  <a:txBody>
                    <a:bodyPr/>
                    <a:lstStyle/>
                    <a:p>
                      <a:pPr marL="0" lvl="0" indent="0" algn="l" rtl="0">
                        <a:spcBef>
                          <a:spcPts val="0"/>
                        </a:spcBef>
                        <a:spcAft>
                          <a:spcPts val="0"/>
                        </a:spcAft>
                        <a:buNone/>
                      </a:pPr>
                      <a:r>
                        <a:rPr lang="en" sz="1700" b="1">
                          <a:solidFill>
                            <a:schemeClr val="tx1"/>
                          </a:solidFill>
                          <a:uFill>
                            <a:noFill/>
                          </a:uFill>
                          <a:latin typeface="Vollkorn"/>
                          <a:ea typeface="Vollkorn"/>
                          <a:cs typeface="Vollkorn"/>
                          <a:sym typeface="Vollkorn"/>
                        </a:rPr>
                        <a:t>Conclusiones</a:t>
                      </a:r>
                      <a:endParaRPr sz="1700" b="1">
                        <a:solidFill>
                          <a:schemeClr val="tx1"/>
                        </a:solidFill>
                        <a:latin typeface="Vollkorn"/>
                        <a:ea typeface="Vollkorn"/>
                        <a:cs typeface="Vollkorn"/>
                        <a:sym typeface="Vollkorn"/>
                      </a:endParaRPr>
                    </a:p>
                  </a:txBody>
                  <a:tcPr marL="121900" marR="121900" marT="121900" marB="121900">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s-MX" sz="1700">
                          <a:solidFill>
                            <a:schemeClr val="dk1"/>
                          </a:solidFill>
                          <a:latin typeface="Catamaran"/>
                          <a:ea typeface="Catamaran"/>
                          <a:cs typeface="Catamaran"/>
                          <a:sym typeface="Catamaran"/>
                        </a:rPr>
                        <a:t>Se muestran las conclusiones parciales obtenidas hasta el momento</a:t>
                      </a:r>
                      <a:endParaRPr sz="1700">
                        <a:solidFill>
                          <a:schemeClr val="dk1"/>
                        </a:solidFill>
                        <a:latin typeface="Catamaran"/>
                        <a:ea typeface="Catamaran"/>
                        <a:cs typeface="Catamaran"/>
                        <a:sym typeface="Catamaran"/>
                      </a:endParaRPr>
                    </a:p>
                  </a:txBody>
                  <a:tcPr marL="121900" marR="121900" marT="121900" marB="121900">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22653">
                <a:tc>
                  <a:txBody>
                    <a:bodyPr/>
                    <a:lstStyle/>
                    <a:p>
                      <a:pPr marL="0" lvl="0" indent="0" algn="l" rtl="0">
                        <a:spcBef>
                          <a:spcPts val="0"/>
                        </a:spcBef>
                        <a:spcAft>
                          <a:spcPts val="0"/>
                        </a:spcAft>
                        <a:buNone/>
                      </a:pPr>
                      <a:r>
                        <a:rPr lang="en" sz="1700" b="1">
                          <a:solidFill>
                            <a:schemeClr val="tx1"/>
                          </a:solidFill>
                          <a:uFill>
                            <a:noFill/>
                          </a:uFill>
                          <a:latin typeface="Vollkorn"/>
                          <a:ea typeface="Vollkorn"/>
                          <a:cs typeface="Vollkorn"/>
                          <a:sym typeface="Vollkorn"/>
                        </a:rPr>
                        <a:t>Bibliografía</a:t>
                      </a:r>
                      <a:endParaRPr sz="1700" b="1">
                        <a:solidFill>
                          <a:schemeClr val="tx1"/>
                        </a:solidFill>
                        <a:latin typeface="Vollkorn"/>
                        <a:ea typeface="Vollkorn"/>
                        <a:cs typeface="Vollkorn"/>
                        <a:sym typeface="Vollkorn"/>
                      </a:endParaRPr>
                    </a:p>
                  </a:txBody>
                  <a:tcPr marL="121900" marR="121900" marT="121900" marB="121900">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1600"/>
                        </a:spcAft>
                        <a:buNone/>
                      </a:pPr>
                      <a:r>
                        <a:rPr lang="en" sz="1700">
                          <a:solidFill>
                            <a:schemeClr val="dk1"/>
                          </a:solidFill>
                          <a:latin typeface="Catamaran"/>
                          <a:ea typeface="Catamaran"/>
                          <a:cs typeface="Catamaran"/>
                          <a:sym typeface="Catamaran"/>
                        </a:rPr>
                        <a:t>Fuentes </a:t>
                      </a:r>
                      <a:r>
                        <a:rPr lang="en" sz="1700" err="1">
                          <a:solidFill>
                            <a:schemeClr val="dk1"/>
                          </a:solidFill>
                          <a:latin typeface="Catamaran"/>
                          <a:ea typeface="Catamaran"/>
                          <a:cs typeface="Catamaran"/>
                          <a:sym typeface="Catamaran"/>
                        </a:rPr>
                        <a:t>consultadas</a:t>
                      </a:r>
                      <a:endParaRPr sz="1700">
                        <a:solidFill>
                          <a:schemeClr val="dk1"/>
                        </a:solidFill>
                        <a:latin typeface="Catamaran"/>
                        <a:ea typeface="Catamaran"/>
                        <a:cs typeface="Catamaran"/>
                        <a:sym typeface="Catamaran"/>
                      </a:endParaRPr>
                    </a:p>
                  </a:txBody>
                  <a:tcPr marL="121900" marR="121900" marT="121900" marB="121900">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2162447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2"/>
          <p:cNvSpPr txBox="1">
            <a:spLocks noGrp="1"/>
          </p:cNvSpPr>
          <p:nvPr>
            <p:ph type="title"/>
          </p:nvPr>
        </p:nvSpPr>
        <p:spPr>
          <a:xfrm>
            <a:off x="609599" y="365125"/>
            <a:ext cx="6631709" cy="663575"/>
          </a:xfrm>
          <a:prstGeom prst="rect">
            <a:avLst/>
          </a:prstGeom>
        </p:spPr>
        <p:txBody>
          <a:bodyPr spcFirstLastPara="1" wrap="square" lIns="121900" tIns="121900" rIns="121900" bIns="121900" anchor="t" anchorCtr="0">
            <a:noAutofit/>
          </a:bodyPr>
          <a:lstStyle/>
          <a:p>
            <a:r>
              <a:rPr lang="en" b="1"/>
              <a:t>Importancia de los atributos</a:t>
            </a:r>
            <a:endParaRPr b="1"/>
          </a:p>
        </p:txBody>
      </p:sp>
      <p:pic>
        <p:nvPicPr>
          <p:cNvPr id="5" name="Picture 4">
            <a:extLst>
              <a:ext uri="{FF2B5EF4-FFF2-40B4-BE49-F238E27FC236}">
                <a16:creationId xmlns:a16="http://schemas.microsoft.com/office/drawing/2014/main" id="{56F2047A-DAF5-4C80-A649-A5038329D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548" y="1139652"/>
            <a:ext cx="7380342" cy="4578696"/>
          </a:xfrm>
          <a:prstGeom prst="rect">
            <a:avLst/>
          </a:prstGeom>
        </p:spPr>
      </p:pic>
      <p:sp>
        <p:nvSpPr>
          <p:cNvPr id="2" name="Rectangle 1">
            <a:extLst>
              <a:ext uri="{FF2B5EF4-FFF2-40B4-BE49-F238E27FC236}">
                <a16:creationId xmlns:a16="http://schemas.microsoft.com/office/drawing/2014/main" id="{B6CC2165-D925-D530-DAAF-10C67AAECEB2}"/>
              </a:ext>
            </a:extLst>
          </p:cNvPr>
          <p:cNvSpPr/>
          <p:nvPr/>
        </p:nvSpPr>
        <p:spPr>
          <a:xfrm>
            <a:off x="452844" y="5910994"/>
            <a:ext cx="10615749" cy="671915"/>
          </a:xfrm>
          <a:prstGeom prst="rect">
            <a:avLst/>
          </a:prstGeom>
        </p:spPr>
        <p:txBody>
          <a:bodyPr wrap="square">
            <a:spAutoFit/>
          </a:bodyPr>
          <a:lstStyle/>
          <a:p>
            <a:pPr algn="just">
              <a:lnSpc>
                <a:spcPct val="107000"/>
              </a:lnSpc>
              <a:spcAft>
                <a:spcPts val="800"/>
              </a:spcAft>
            </a:pPr>
            <a:r>
              <a:rPr lang="es-MX">
                <a:latin typeface="Calibri" panose="020F0502020204030204" pitchFamily="34" charset="0"/>
                <a:ea typeface="Calibri" panose="020F0502020204030204" pitchFamily="34" charset="0"/>
                <a:cs typeface="Arial" panose="020B0604020202020204" pitchFamily="34" charset="0"/>
              </a:rPr>
              <a:t>Se observa la palabra </a:t>
            </a:r>
            <a:r>
              <a:rPr lang="es-MX" b="1">
                <a:latin typeface="Calibri" panose="020F0502020204030204" pitchFamily="34" charset="0"/>
                <a:ea typeface="Calibri" panose="020F0502020204030204" pitchFamily="34" charset="0"/>
                <a:cs typeface="Arial" panose="020B0604020202020204" pitchFamily="34" charset="0"/>
              </a:rPr>
              <a:t>great</a:t>
            </a:r>
            <a:r>
              <a:rPr lang="es-MX">
                <a:latin typeface="Calibri" panose="020F0502020204030204" pitchFamily="34" charset="0"/>
                <a:ea typeface="Calibri" panose="020F0502020204030204" pitchFamily="34" charset="0"/>
                <a:cs typeface="Arial" panose="020B0604020202020204" pitchFamily="34" charset="0"/>
              </a:rPr>
              <a:t>, con un mayor peso para clasificar las reseñas, por lo que podemos identificar que que esa palabra funciona muy bien para clasificar las reseñas positivas.</a:t>
            </a:r>
            <a:endParaRPr lang="en-MX">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9080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1"/>
        <p:cNvGrpSpPr/>
        <p:nvPr/>
      </p:nvGrpSpPr>
      <p:grpSpPr>
        <a:xfrm>
          <a:off x="0" y="0"/>
          <a:ext cx="0" cy="0"/>
          <a:chOff x="0" y="0"/>
          <a:chExt cx="0" cy="0"/>
        </a:xfrm>
      </p:grpSpPr>
      <p:sp>
        <p:nvSpPr>
          <p:cNvPr id="1942" name="Google Shape;1942;p64"/>
          <p:cNvSpPr txBox="1">
            <a:spLocks noGrp="1"/>
          </p:cNvSpPr>
          <p:nvPr>
            <p:ph type="title"/>
          </p:nvPr>
        </p:nvSpPr>
        <p:spPr>
          <a:xfrm>
            <a:off x="609600" y="396772"/>
            <a:ext cx="5486400" cy="631928"/>
          </a:xfrm>
          <a:prstGeom prst="rect">
            <a:avLst/>
          </a:prstGeom>
        </p:spPr>
        <p:txBody>
          <a:bodyPr spcFirstLastPara="1" wrap="square" lIns="121900" tIns="121900" rIns="121900" bIns="121900" anchor="t" anchorCtr="0">
            <a:noAutofit/>
          </a:bodyPr>
          <a:lstStyle/>
          <a:p>
            <a:r>
              <a:rPr lang="es-MX" b="1"/>
              <a:t>CONCLUSIONES</a:t>
            </a:r>
            <a:br>
              <a:rPr lang="es-MX" sz="2400" b="1" cap="all">
                <a:latin typeface="Calibri Light" panose="020F0302020204030204" pitchFamily="34" charset="0"/>
                <a:ea typeface="Times New Roman" panose="02020603050405020304" pitchFamily="18" charset="0"/>
                <a:cs typeface="Times New Roman" panose="02020603050405020304" pitchFamily="18" charset="0"/>
              </a:rPr>
            </a:br>
            <a:endParaRPr b="1"/>
          </a:p>
        </p:txBody>
      </p:sp>
      <p:sp>
        <p:nvSpPr>
          <p:cNvPr id="3" name="Marcador de texto 2">
            <a:extLst>
              <a:ext uri="{FF2B5EF4-FFF2-40B4-BE49-F238E27FC236}">
                <a16:creationId xmlns:a16="http://schemas.microsoft.com/office/drawing/2014/main" id="{2C15570B-3CA6-515A-5323-A05093A29153}"/>
              </a:ext>
            </a:extLst>
          </p:cNvPr>
          <p:cNvSpPr>
            <a:spLocks noGrp="1"/>
          </p:cNvSpPr>
          <p:nvPr>
            <p:ph type="body" idx="1"/>
          </p:nvPr>
        </p:nvSpPr>
        <p:spPr>
          <a:xfrm>
            <a:off x="609600" y="2072388"/>
            <a:ext cx="10972800" cy="4429287"/>
          </a:xfrm>
        </p:spPr>
        <p:txBody>
          <a:bodyPr/>
          <a:lstStyle/>
          <a:p>
            <a:pPr algn="just">
              <a:lnSpc>
                <a:spcPct val="107000"/>
              </a:lnSpc>
              <a:spcAft>
                <a:spcPts val="1067"/>
              </a:spcAft>
            </a:pPr>
            <a:r>
              <a:rPr lang="es-MX" sz="1400">
                <a:solidFill>
                  <a:schemeClr val="tx1"/>
                </a:solidFill>
                <a:uFill>
                  <a:noFill/>
                </a:uFill>
              </a:rPr>
              <a:t>El uso de </a:t>
            </a:r>
            <a:r>
              <a:rPr lang="es-MX" sz="1400" b="1">
                <a:solidFill>
                  <a:schemeClr val="tx1"/>
                </a:solidFill>
                <a:uFill>
                  <a:noFill/>
                </a:uFill>
              </a:rPr>
              <a:t>modelo clasificación </a:t>
            </a:r>
            <a:r>
              <a:rPr lang="es-MX" sz="1400">
                <a:solidFill>
                  <a:schemeClr val="tx1"/>
                </a:solidFill>
                <a:uFill>
                  <a:noFill/>
                </a:uFill>
              </a:rPr>
              <a:t>para la </a:t>
            </a:r>
            <a:r>
              <a:rPr lang="es-MX" sz="1400" b="1">
                <a:solidFill>
                  <a:schemeClr val="tx1"/>
                </a:solidFill>
                <a:uFill>
                  <a:noFill/>
                </a:uFill>
              </a:rPr>
              <a:t>predicción</a:t>
            </a:r>
            <a:r>
              <a:rPr lang="es-MX" sz="1400">
                <a:solidFill>
                  <a:schemeClr val="tx1"/>
                </a:solidFill>
                <a:uFill>
                  <a:noFill/>
                </a:uFill>
              </a:rPr>
              <a:t> de bases de datos resulta bastante conveniente cuando se tiene datos etiquetados, sin embargo, debe tenerse cautela cuando los datos no están balanceados, de ser así, buscar la mejor manera de abordar esta problemática, en </a:t>
            </a:r>
            <a:r>
              <a:rPr lang="es-MX" sz="1400" b="1">
                <a:solidFill>
                  <a:schemeClr val="tx1"/>
                </a:solidFill>
                <a:uFill>
                  <a:noFill/>
                </a:uFill>
              </a:rPr>
              <a:t>nuestro caso dado que la muestra es bastante grande</a:t>
            </a:r>
            <a:r>
              <a:rPr lang="es-MX" sz="1400">
                <a:solidFill>
                  <a:schemeClr val="tx1"/>
                </a:solidFill>
                <a:uFill>
                  <a:noFill/>
                </a:uFill>
              </a:rPr>
              <a:t>, se decidió crear un </a:t>
            </a:r>
            <a:r>
              <a:rPr lang="es-MX" sz="1400" b="1">
                <a:solidFill>
                  <a:schemeClr val="tx1"/>
                </a:solidFill>
                <a:uFill>
                  <a:noFill/>
                </a:uFill>
              </a:rPr>
              <a:t>subconjunto con datos balanceados</a:t>
            </a:r>
            <a:r>
              <a:rPr lang="es-MX" sz="1400">
                <a:solidFill>
                  <a:schemeClr val="tx1"/>
                </a:solidFill>
                <a:uFill>
                  <a:noFill/>
                </a:uFill>
              </a:rPr>
              <a:t>.</a:t>
            </a:r>
          </a:p>
          <a:p>
            <a:pPr algn="just">
              <a:lnSpc>
                <a:spcPct val="107000"/>
              </a:lnSpc>
              <a:spcAft>
                <a:spcPts val="1067"/>
              </a:spcAft>
            </a:pPr>
            <a:r>
              <a:rPr lang="es-MX" sz="1400">
                <a:solidFill>
                  <a:schemeClr val="tx1"/>
                </a:solidFill>
                <a:uFill>
                  <a:noFill/>
                </a:uFill>
              </a:rPr>
              <a:t>Para el </a:t>
            </a:r>
            <a:r>
              <a:rPr lang="es-MX" sz="1400" b="1">
                <a:solidFill>
                  <a:schemeClr val="tx1"/>
                </a:solidFill>
                <a:uFill>
                  <a:noFill/>
                </a:uFill>
              </a:rPr>
              <a:t>procesamiento</a:t>
            </a:r>
            <a:r>
              <a:rPr lang="es-MX" sz="1400">
                <a:solidFill>
                  <a:schemeClr val="tx1"/>
                </a:solidFill>
                <a:uFill>
                  <a:noFill/>
                </a:uFill>
              </a:rPr>
              <a:t> de los datos se abordaron pasos estándar para </a:t>
            </a:r>
            <a:r>
              <a:rPr lang="es-MX" sz="1400" b="1">
                <a:solidFill>
                  <a:schemeClr val="tx1"/>
                </a:solidFill>
                <a:uFill>
                  <a:noFill/>
                </a:uFill>
              </a:rPr>
              <a:t>limpiar el contenido de texto</a:t>
            </a:r>
            <a:r>
              <a:rPr lang="es-MX" sz="1400">
                <a:solidFill>
                  <a:schemeClr val="tx1"/>
                </a:solidFill>
                <a:uFill>
                  <a:noFill/>
                </a:uFill>
              </a:rPr>
              <a:t>, además para este proyecto se decidió usar un </a:t>
            </a:r>
            <a:r>
              <a:rPr lang="es-MX" sz="1400" b="1" err="1">
                <a:solidFill>
                  <a:schemeClr val="tx1"/>
                </a:solidFill>
                <a:uFill>
                  <a:noFill/>
                </a:uFill>
              </a:rPr>
              <a:t>stemming</a:t>
            </a:r>
            <a:r>
              <a:rPr lang="es-MX" sz="1400" b="1">
                <a:solidFill>
                  <a:schemeClr val="tx1"/>
                </a:solidFill>
                <a:uFill>
                  <a:noFill/>
                </a:uFill>
              </a:rPr>
              <a:t> de palabras </a:t>
            </a:r>
            <a:r>
              <a:rPr lang="es-MX" sz="1400">
                <a:solidFill>
                  <a:schemeClr val="tx1"/>
                </a:solidFill>
                <a:uFill>
                  <a:noFill/>
                </a:uFill>
              </a:rPr>
              <a:t>para alimentar los algoritmos, esto debido a que el </a:t>
            </a:r>
            <a:r>
              <a:rPr lang="es-MX" sz="1400" b="1">
                <a:solidFill>
                  <a:schemeClr val="tx1"/>
                </a:solidFill>
                <a:uFill>
                  <a:noFill/>
                </a:uFill>
              </a:rPr>
              <a:t>modelo no identificará el sentimiento de las palabras</a:t>
            </a:r>
            <a:r>
              <a:rPr lang="es-MX" sz="1400">
                <a:solidFill>
                  <a:schemeClr val="tx1"/>
                </a:solidFill>
                <a:uFill>
                  <a:noFill/>
                </a:uFill>
              </a:rPr>
              <a:t>, solo la </a:t>
            </a:r>
            <a:r>
              <a:rPr lang="es-MX" sz="1400" b="1">
                <a:solidFill>
                  <a:schemeClr val="tx1"/>
                </a:solidFill>
                <a:uFill>
                  <a:noFill/>
                </a:uFill>
              </a:rPr>
              <a:t>asociación</a:t>
            </a:r>
            <a:r>
              <a:rPr lang="es-MX" sz="1400">
                <a:solidFill>
                  <a:schemeClr val="tx1"/>
                </a:solidFill>
                <a:uFill>
                  <a:noFill/>
                </a:uFill>
              </a:rPr>
              <a:t> que tiene </a:t>
            </a:r>
            <a:r>
              <a:rPr lang="es-MX" sz="1400" b="1">
                <a:solidFill>
                  <a:schemeClr val="tx1"/>
                </a:solidFill>
                <a:uFill>
                  <a:noFill/>
                </a:uFill>
              </a:rPr>
              <a:t>hacia comentarios positivos</a:t>
            </a:r>
            <a:r>
              <a:rPr lang="es-MX" sz="1400">
                <a:solidFill>
                  <a:schemeClr val="tx1"/>
                </a:solidFill>
                <a:uFill>
                  <a:noFill/>
                </a:uFill>
              </a:rPr>
              <a:t>.</a:t>
            </a:r>
          </a:p>
          <a:p>
            <a:pPr algn="just">
              <a:lnSpc>
                <a:spcPct val="107000"/>
              </a:lnSpc>
              <a:spcAft>
                <a:spcPts val="1067"/>
              </a:spcAft>
            </a:pPr>
            <a:r>
              <a:rPr lang="es-MX" sz="1400">
                <a:solidFill>
                  <a:schemeClr val="tx1"/>
                </a:solidFill>
                <a:uFill>
                  <a:noFill/>
                </a:uFill>
              </a:rPr>
              <a:t>Se identifica que </a:t>
            </a:r>
            <a:r>
              <a:rPr lang="es-MX" sz="1400" b="1">
                <a:solidFill>
                  <a:schemeClr val="tx1"/>
                </a:solidFill>
                <a:uFill>
                  <a:noFill/>
                </a:uFill>
              </a:rPr>
              <a:t>el clasificador </a:t>
            </a:r>
            <a:r>
              <a:rPr lang="es-MX" sz="1400">
                <a:solidFill>
                  <a:schemeClr val="tx1"/>
                </a:solidFill>
                <a:uFill>
                  <a:noFill/>
                </a:uFill>
              </a:rPr>
              <a:t>dan </a:t>
            </a:r>
            <a:r>
              <a:rPr lang="es-MX" sz="1400" b="1">
                <a:solidFill>
                  <a:schemeClr val="tx1"/>
                </a:solidFill>
                <a:uFill>
                  <a:noFill/>
                </a:uFill>
              </a:rPr>
              <a:t>resultado positivo </a:t>
            </a:r>
            <a:r>
              <a:rPr lang="es-MX" sz="1400">
                <a:solidFill>
                  <a:schemeClr val="tx1"/>
                </a:solidFill>
                <a:uFill>
                  <a:noFill/>
                </a:uFill>
              </a:rPr>
              <a:t>dado que random forest es flexible a la hora de personalizarlo y así poder extraer conocimientos valiosos de los datos.</a:t>
            </a:r>
          </a:p>
          <a:p>
            <a:pPr algn="just">
              <a:lnSpc>
                <a:spcPct val="107000"/>
              </a:lnSpc>
              <a:spcAft>
                <a:spcPts val="1067"/>
              </a:spcAft>
            </a:pPr>
            <a:r>
              <a:rPr lang="es-MX" sz="1400">
                <a:solidFill>
                  <a:schemeClr val="tx1"/>
                </a:solidFill>
                <a:uFill>
                  <a:noFill/>
                </a:uFill>
              </a:rPr>
              <a:t>Como comentario final, los </a:t>
            </a:r>
            <a:r>
              <a:rPr lang="es-MX" sz="1400" b="1">
                <a:solidFill>
                  <a:schemeClr val="tx1"/>
                </a:solidFill>
                <a:uFill>
                  <a:noFill/>
                </a:uFill>
              </a:rPr>
              <a:t>clasificadores pueden mejorarse si añadimos más atributos</a:t>
            </a:r>
            <a:r>
              <a:rPr lang="es-MX" sz="1400">
                <a:solidFill>
                  <a:schemeClr val="tx1"/>
                </a:solidFill>
                <a:uFill>
                  <a:noFill/>
                </a:uFill>
              </a:rPr>
              <a:t>, probablemente si agregamos el número de palabras </a:t>
            </a:r>
            <a:r>
              <a:rPr lang="es-MX" sz="1400" b="1">
                <a:solidFill>
                  <a:schemeClr val="tx1"/>
                </a:solidFill>
                <a:uFill>
                  <a:noFill/>
                </a:uFill>
              </a:rPr>
              <a:t>contenidas en la reseña positiva y negativa </a:t>
            </a:r>
            <a:r>
              <a:rPr lang="es-MX" sz="1400">
                <a:solidFill>
                  <a:schemeClr val="tx1"/>
                </a:solidFill>
                <a:uFill>
                  <a:noFill/>
                </a:uFill>
              </a:rPr>
              <a:t>nos brinde mayor información acerca del </a:t>
            </a:r>
            <a:r>
              <a:rPr lang="es-MX" sz="1400" b="1">
                <a:solidFill>
                  <a:schemeClr val="tx1"/>
                </a:solidFill>
                <a:uFill>
                  <a:noFill/>
                </a:uFill>
              </a:rPr>
              <a:t>sentimiento de la reseña.</a:t>
            </a:r>
          </a:p>
          <a:p>
            <a:pPr marL="186262" indent="0">
              <a:buNone/>
            </a:pPr>
            <a:endParaRPr lang="es-MX" sz="140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1"/>
        <p:cNvGrpSpPr/>
        <p:nvPr/>
      </p:nvGrpSpPr>
      <p:grpSpPr>
        <a:xfrm>
          <a:off x="0" y="0"/>
          <a:ext cx="0" cy="0"/>
          <a:chOff x="0" y="0"/>
          <a:chExt cx="0" cy="0"/>
        </a:xfrm>
      </p:grpSpPr>
      <p:sp>
        <p:nvSpPr>
          <p:cNvPr id="1942" name="Google Shape;1942;p64"/>
          <p:cNvSpPr txBox="1">
            <a:spLocks noGrp="1"/>
          </p:cNvSpPr>
          <p:nvPr>
            <p:ph type="title"/>
          </p:nvPr>
        </p:nvSpPr>
        <p:spPr>
          <a:prstGeom prst="rect">
            <a:avLst/>
          </a:prstGeom>
        </p:spPr>
        <p:txBody>
          <a:bodyPr spcFirstLastPara="1" wrap="square" lIns="121900" tIns="121900" rIns="121900" bIns="121900" anchor="t" anchorCtr="0">
            <a:noAutofit/>
          </a:bodyPr>
          <a:lstStyle/>
          <a:p>
            <a:r>
              <a:rPr lang="es-MX" i="1"/>
              <a:t>BIBLIOGRAFÍA</a:t>
            </a:r>
            <a:br>
              <a:rPr lang="es-MX" sz="2400" cap="all">
                <a:latin typeface="Calibri Light" panose="020F0302020204030204" pitchFamily="34" charset="0"/>
                <a:ea typeface="Times New Roman" panose="02020603050405020304" pitchFamily="18" charset="0"/>
                <a:cs typeface="Times New Roman" panose="02020603050405020304" pitchFamily="18" charset="0"/>
              </a:rPr>
            </a:br>
            <a:endParaRPr i="1"/>
          </a:p>
        </p:txBody>
      </p:sp>
      <p:sp>
        <p:nvSpPr>
          <p:cNvPr id="3" name="Marcador de texto 2">
            <a:extLst>
              <a:ext uri="{FF2B5EF4-FFF2-40B4-BE49-F238E27FC236}">
                <a16:creationId xmlns:a16="http://schemas.microsoft.com/office/drawing/2014/main" id="{2C15570B-3CA6-515A-5323-A05093A29153}"/>
              </a:ext>
            </a:extLst>
          </p:cNvPr>
          <p:cNvSpPr>
            <a:spLocks noGrp="1"/>
          </p:cNvSpPr>
          <p:nvPr>
            <p:ph type="body" idx="1"/>
          </p:nvPr>
        </p:nvSpPr>
        <p:spPr>
          <a:xfrm>
            <a:off x="950800" y="1608500"/>
            <a:ext cx="10290200" cy="4315600"/>
          </a:xfrm>
        </p:spPr>
        <p:txBody>
          <a:bodyPr/>
          <a:lstStyle/>
          <a:p>
            <a:pPr marL="457189" indent="-457189" algn="just">
              <a:lnSpc>
                <a:spcPct val="115000"/>
              </a:lnSpc>
              <a:buFont typeface="+mj-lt"/>
              <a:buAutoNum type="arabicPeriod"/>
            </a:pPr>
            <a:r>
              <a:rPr lang="en-US" sz="2000">
                <a:solidFill>
                  <a:schemeClr val="tx1"/>
                </a:solidFill>
                <a:uFill>
                  <a:noFill/>
                </a:uFill>
              </a:rPr>
              <a:t>J. (2018, 18 </a:t>
            </a:r>
            <a:r>
              <a:rPr lang="en-US" sz="2000" err="1">
                <a:solidFill>
                  <a:schemeClr val="tx1"/>
                </a:solidFill>
                <a:uFill>
                  <a:noFill/>
                </a:uFill>
              </a:rPr>
              <a:t>diciembre</a:t>
            </a:r>
            <a:r>
              <a:rPr lang="en-US" sz="2000">
                <a:solidFill>
                  <a:schemeClr val="tx1"/>
                </a:solidFill>
                <a:uFill>
                  <a:noFill/>
                </a:uFill>
              </a:rPr>
              <a:t>). Sentiment analysis with hotel reviews. </a:t>
            </a:r>
            <a:r>
              <a:rPr lang="es-MX" sz="2000" err="1">
                <a:solidFill>
                  <a:schemeClr val="tx1"/>
                </a:solidFill>
                <a:uFill>
                  <a:noFill/>
                </a:uFill>
              </a:rPr>
              <a:t>Kaggle</a:t>
            </a:r>
            <a:r>
              <a:rPr lang="es-MX" sz="2000">
                <a:solidFill>
                  <a:schemeClr val="tx1"/>
                </a:solidFill>
                <a:uFill>
                  <a:noFill/>
                </a:uFill>
              </a:rPr>
              <a:t>. Recuperado 26 de mayo de 2022, de https://www.kaggle.com/code/jonathanoheix/sentiment-analysis-with-hotel-reviews/data</a:t>
            </a:r>
          </a:p>
          <a:p>
            <a:pPr marL="457189" indent="-457189" algn="just">
              <a:lnSpc>
                <a:spcPct val="115000"/>
              </a:lnSpc>
              <a:buFont typeface="+mj-lt"/>
              <a:buAutoNum type="arabicPeriod"/>
            </a:pPr>
            <a:r>
              <a:rPr lang="en-US" sz="2000">
                <a:solidFill>
                  <a:schemeClr val="tx1"/>
                </a:solidFill>
                <a:uFill>
                  <a:noFill/>
                </a:uFill>
              </a:rPr>
              <a:t>Go, A., </a:t>
            </a:r>
            <a:r>
              <a:rPr lang="en-US" sz="2000" err="1">
                <a:solidFill>
                  <a:schemeClr val="tx1"/>
                </a:solidFill>
                <a:uFill>
                  <a:noFill/>
                </a:uFill>
              </a:rPr>
              <a:t>Bhayani</a:t>
            </a:r>
            <a:r>
              <a:rPr lang="en-US" sz="2000">
                <a:solidFill>
                  <a:schemeClr val="tx1"/>
                </a:solidFill>
                <a:uFill>
                  <a:noFill/>
                </a:uFill>
              </a:rPr>
              <a:t>, R. and Huang, L., 2009. Twitter sentiment classification using distant supervision. </a:t>
            </a:r>
            <a:r>
              <a:rPr lang="es-MX" sz="2000">
                <a:solidFill>
                  <a:schemeClr val="tx1"/>
                </a:solidFill>
                <a:uFill>
                  <a:noFill/>
                </a:uFill>
              </a:rPr>
              <a:t>CS224N Project </a:t>
            </a:r>
            <a:r>
              <a:rPr lang="es-MX" sz="2000" err="1">
                <a:solidFill>
                  <a:schemeClr val="tx1"/>
                </a:solidFill>
                <a:uFill>
                  <a:noFill/>
                </a:uFill>
              </a:rPr>
              <a:t>Report</a:t>
            </a:r>
            <a:r>
              <a:rPr lang="es-MX" sz="2000">
                <a:solidFill>
                  <a:schemeClr val="tx1"/>
                </a:solidFill>
                <a:uFill>
                  <a:noFill/>
                </a:uFill>
              </a:rPr>
              <a:t>, Stanford, 1(2009), p.12.</a:t>
            </a:r>
          </a:p>
          <a:p>
            <a:pPr marL="457189" indent="-457189" algn="just">
              <a:lnSpc>
                <a:spcPct val="115000"/>
              </a:lnSpc>
              <a:spcAft>
                <a:spcPts val="1067"/>
              </a:spcAft>
              <a:buFont typeface="+mj-lt"/>
              <a:buAutoNum type="arabicPeriod"/>
            </a:pPr>
            <a:r>
              <a:rPr lang="en-US" sz="2000">
                <a:solidFill>
                  <a:schemeClr val="tx1"/>
                </a:solidFill>
                <a:uFill>
                  <a:noFill/>
                </a:uFill>
              </a:rPr>
              <a:t>Sentiment Analysis | </a:t>
            </a:r>
            <a:r>
              <a:rPr lang="en-US" sz="2000" err="1">
                <a:solidFill>
                  <a:schemeClr val="tx1"/>
                </a:solidFill>
                <a:uFill>
                  <a:noFill/>
                </a:uFill>
              </a:rPr>
              <a:t>Lexalytics</a:t>
            </a:r>
            <a:r>
              <a:rPr lang="en-US" sz="2000">
                <a:solidFill>
                  <a:schemeClr val="tx1"/>
                </a:solidFill>
                <a:uFill>
                  <a:noFill/>
                </a:uFill>
              </a:rPr>
              <a:t>. (s. f.). </a:t>
            </a:r>
            <a:r>
              <a:rPr lang="es-MX" sz="2000" err="1">
                <a:solidFill>
                  <a:schemeClr val="tx1"/>
                </a:solidFill>
                <a:uFill>
                  <a:noFill/>
                </a:uFill>
              </a:rPr>
              <a:t>Lexalytics</a:t>
            </a:r>
            <a:r>
              <a:rPr lang="es-MX" sz="2000">
                <a:solidFill>
                  <a:schemeClr val="tx1"/>
                </a:solidFill>
                <a:uFill>
                  <a:noFill/>
                </a:uFill>
              </a:rPr>
              <a:t>. Recuperado 26 de mayo de 2022, de https://www.lexalytics.com/technology/sentiment-analysis</a:t>
            </a:r>
          </a:p>
          <a:p>
            <a:pPr marL="186262" indent="0">
              <a:buNone/>
            </a:pPr>
            <a:endParaRPr lang="es-MX" sz="2000">
              <a:solidFill>
                <a:schemeClr val="tx1"/>
              </a:solidFill>
            </a:endParaRPr>
          </a:p>
        </p:txBody>
      </p:sp>
      <p:cxnSp>
        <p:nvCxnSpPr>
          <p:cNvPr id="1943" name="Google Shape;1943;p64">
            <a:hlinkClick r:id="" action="ppaction://hlinkshowjump?jump=previousslide"/>
          </p:cNvPr>
          <p:cNvCxnSpPr/>
          <p:nvPr/>
        </p:nvCxnSpPr>
        <p:spPr>
          <a:xfrm>
            <a:off x="950800" y="373200"/>
            <a:ext cx="467200" cy="0"/>
          </a:xfrm>
          <a:prstGeom prst="straightConnector1">
            <a:avLst/>
          </a:prstGeom>
          <a:noFill/>
          <a:ln w="9525" cap="flat" cmpd="sng">
            <a:solidFill>
              <a:schemeClr val="dk1"/>
            </a:solidFill>
            <a:prstDash val="solid"/>
            <a:round/>
            <a:headEnd type="stealth" w="med" len="med"/>
            <a:tailEnd type="none" w="med" len="med"/>
          </a:ln>
        </p:spPr>
      </p:cxnSp>
      <p:cxnSp>
        <p:nvCxnSpPr>
          <p:cNvPr id="1944" name="Google Shape;1944;p64">
            <a:hlinkClick r:id="" action="ppaction://hlinkshowjump?jump=nextslide"/>
          </p:cNvPr>
          <p:cNvCxnSpPr/>
          <p:nvPr/>
        </p:nvCxnSpPr>
        <p:spPr>
          <a:xfrm>
            <a:off x="10773800" y="373200"/>
            <a:ext cx="467200" cy="0"/>
          </a:xfrm>
          <a:prstGeom prst="straightConnector1">
            <a:avLst/>
          </a:prstGeom>
          <a:noFill/>
          <a:ln w="9525" cap="flat" cmpd="sng">
            <a:solidFill>
              <a:schemeClr val="dk1"/>
            </a:solidFill>
            <a:prstDash val="solid"/>
            <a:round/>
            <a:headEnd type="none" w="med" len="med"/>
            <a:tailEnd type="stealth" w="med" len="med"/>
          </a:ln>
        </p:spPr>
      </p:cxnSp>
    </p:spTree>
    <p:extLst>
      <p:ext uri="{BB962C8B-B14F-4D97-AF65-F5344CB8AC3E}">
        <p14:creationId xmlns:p14="http://schemas.microsoft.com/office/powerpoint/2010/main" val="1438681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2"/>
        <p:cNvGrpSpPr/>
        <p:nvPr/>
      </p:nvGrpSpPr>
      <p:grpSpPr>
        <a:xfrm>
          <a:off x="0" y="0"/>
          <a:ext cx="0" cy="0"/>
          <a:chOff x="0" y="0"/>
          <a:chExt cx="0" cy="0"/>
        </a:xfrm>
      </p:grpSpPr>
      <p:sp>
        <p:nvSpPr>
          <p:cNvPr id="1563" name="Google Shape;1563;p61"/>
          <p:cNvSpPr txBox="1">
            <a:spLocks noGrp="1"/>
          </p:cNvSpPr>
          <p:nvPr>
            <p:ph type="title" idx="4294967295"/>
          </p:nvPr>
        </p:nvSpPr>
        <p:spPr>
          <a:xfrm>
            <a:off x="3209131" y="2856444"/>
            <a:ext cx="5773738" cy="1116012"/>
          </a:xfrm>
          <a:prstGeom prst="rect">
            <a:avLst/>
          </a:prstGeom>
        </p:spPr>
        <p:txBody>
          <a:bodyPr spcFirstLastPara="1" wrap="square" lIns="121900" tIns="121900" rIns="121900" bIns="121900" anchor="t" anchorCtr="0">
            <a:noAutofit/>
          </a:bodyPr>
          <a:lstStyle/>
          <a:p>
            <a:pPr algn="ctr"/>
            <a:r>
              <a:rPr lang="en" sz="6000" b="1"/>
              <a:t>Gracias!!!</a:t>
            </a:r>
            <a:endParaRPr sz="6000" b="1"/>
          </a:p>
        </p:txBody>
      </p:sp>
      <p:cxnSp>
        <p:nvCxnSpPr>
          <p:cNvPr id="1566" name="Google Shape;1566;p61">
            <a:hlinkClick r:id="" action="ppaction://hlinkshowjump?jump=previousslide"/>
          </p:cNvPr>
          <p:cNvCxnSpPr/>
          <p:nvPr/>
        </p:nvCxnSpPr>
        <p:spPr>
          <a:xfrm>
            <a:off x="950800" y="373200"/>
            <a:ext cx="467200" cy="0"/>
          </a:xfrm>
          <a:prstGeom prst="straightConnector1">
            <a:avLst/>
          </a:prstGeom>
          <a:noFill/>
          <a:ln w="9525" cap="flat" cmpd="sng">
            <a:solidFill>
              <a:schemeClr val="lt1"/>
            </a:solidFill>
            <a:prstDash val="solid"/>
            <a:round/>
            <a:headEnd type="stealth" w="med" len="med"/>
            <a:tailEnd type="none" w="med" len="med"/>
          </a:ln>
        </p:spPr>
      </p:cxnSp>
      <p:cxnSp>
        <p:nvCxnSpPr>
          <p:cNvPr id="1567" name="Google Shape;1567;p61">
            <a:hlinkClick r:id="" action="ppaction://hlinkshowjump?jump=nextslide"/>
          </p:cNvPr>
          <p:cNvCxnSpPr/>
          <p:nvPr/>
        </p:nvCxnSpPr>
        <p:spPr>
          <a:xfrm>
            <a:off x="10773800" y="373200"/>
            <a:ext cx="467200" cy="0"/>
          </a:xfrm>
          <a:prstGeom prst="straightConnector1">
            <a:avLst/>
          </a:prstGeom>
          <a:noFill/>
          <a:ln w="9525" cap="flat" cmpd="sng">
            <a:solidFill>
              <a:schemeClr val="lt1"/>
            </a:solidFill>
            <a:prstDash val="solid"/>
            <a:round/>
            <a:headEnd type="none" w="med" len="med"/>
            <a:tailEnd type="stealth" w="med" len="med"/>
          </a:ln>
        </p:spPr>
      </p:cxnSp>
      <p:sp>
        <p:nvSpPr>
          <p:cNvPr id="1569" name="Google Shape;1569;p61"/>
          <p:cNvSpPr/>
          <p:nvPr/>
        </p:nvSpPr>
        <p:spPr>
          <a:xfrm>
            <a:off x="7781275" y="5065407"/>
            <a:ext cx="558800" cy="558800"/>
          </a:xfrm>
          <a:prstGeom prst="star4">
            <a:avLst>
              <a:gd name="adj" fmla="val 12500"/>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570" name="Google Shape;1570;p61"/>
          <p:cNvSpPr/>
          <p:nvPr/>
        </p:nvSpPr>
        <p:spPr>
          <a:xfrm>
            <a:off x="10215008" y="1156219"/>
            <a:ext cx="558800" cy="558800"/>
          </a:xfrm>
          <a:prstGeom prst="star4">
            <a:avLst>
              <a:gd name="adj" fmla="val 12500"/>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4"/>
          <p:cNvSpPr txBox="1">
            <a:spLocks noGrp="1"/>
          </p:cNvSpPr>
          <p:nvPr>
            <p:ph type="title"/>
          </p:nvPr>
        </p:nvSpPr>
        <p:spPr>
          <a:xfrm>
            <a:off x="609600" y="504126"/>
            <a:ext cx="5195200" cy="524574"/>
          </a:xfrm>
          <a:prstGeom prst="rect">
            <a:avLst/>
          </a:prstGeom>
        </p:spPr>
        <p:txBody>
          <a:bodyPr spcFirstLastPara="1" wrap="square" lIns="121900" tIns="121900" rIns="121900" bIns="121900" anchor="t" anchorCtr="0">
            <a:noAutofit/>
          </a:bodyPr>
          <a:lstStyle/>
          <a:p>
            <a:r>
              <a:rPr lang="en" sz="4400" b="1"/>
              <a:t>INTRODUCCIÓN</a:t>
            </a:r>
            <a:endParaRPr sz="4400" b="1"/>
          </a:p>
        </p:txBody>
      </p:sp>
      <p:sp>
        <p:nvSpPr>
          <p:cNvPr id="310" name="Google Shape;310;p34"/>
          <p:cNvSpPr txBox="1">
            <a:spLocks noGrp="1"/>
          </p:cNvSpPr>
          <p:nvPr>
            <p:ph type="subTitle" idx="1"/>
          </p:nvPr>
        </p:nvSpPr>
        <p:spPr>
          <a:xfrm>
            <a:off x="564109" y="1647294"/>
            <a:ext cx="6774455" cy="3763691"/>
          </a:xfrm>
          <a:prstGeom prst="rect">
            <a:avLst/>
          </a:prstGeom>
        </p:spPr>
        <p:txBody>
          <a:bodyPr spcFirstLastPara="1" wrap="square" lIns="121900" tIns="121900" rIns="121900" bIns="121900" anchor="ctr" anchorCtr="0">
            <a:noAutofit/>
          </a:bodyPr>
          <a:lstStyle/>
          <a:p>
            <a:pPr marL="0" indent="0" algn="just"/>
            <a:r>
              <a:rPr lang="es-MX">
                <a:solidFill>
                  <a:srgbClr val="333333"/>
                </a:solidFill>
                <a:latin typeface="Georgia" panose="02040502050405020303" pitchFamily="18" charset="0"/>
              </a:rPr>
              <a:t>El continente Europeo es un destino turístico que muchas personas alrededor del mundo escogen para vacacionar por lo que en los comentarios acerca de la experiencia en los diferentes hoteles no se deja esperar.</a:t>
            </a:r>
          </a:p>
          <a:p>
            <a:pPr marL="0" indent="0" algn="just"/>
            <a:endParaRPr lang="es-MX">
              <a:solidFill>
                <a:srgbClr val="333333"/>
              </a:solidFill>
              <a:latin typeface="Georgia" panose="02040502050405020303" pitchFamily="18" charset="0"/>
            </a:endParaRPr>
          </a:p>
          <a:p>
            <a:pPr marL="0" indent="0" algn="just"/>
            <a:r>
              <a:rPr lang="es-MX">
                <a:solidFill>
                  <a:srgbClr val="333333"/>
                </a:solidFill>
                <a:latin typeface="Georgia" panose="02040502050405020303" pitchFamily="18" charset="0"/>
              </a:rPr>
              <a:t>Se caracteriza por los miles de destinos que posee, por lo que el sector hotelero es </a:t>
            </a:r>
            <a:r>
              <a:rPr lang="es-MX" b="0" i="0">
                <a:solidFill>
                  <a:srgbClr val="333333"/>
                </a:solidFill>
                <a:effectLst/>
                <a:latin typeface="Georgia" panose="02040502050405020303" pitchFamily="18" charset="0"/>
              </a:rPr>
              <a:t>un mercado bastante grande, y por lo tanto, uno de los ingresos más fuertes para algunas ciudades.</a:t>
            </a:r>
          </a:p>
        </p:txBody>
      </p:sp>
      <p:pic>
        <p:nvPicPr>
          <p:cNvPr id="313" name="Google Shape;313;p34"/>
          <p:cNvPicPr preferRelativeResize="0"/>
          <p:nvPr/>
        </p:nvPicPr>
        <p:blipFill rotWithShape="1">
          <a:blip r:embed="rId3">
            <a:alphaModFix/>
          </a:blip>
          <a:srcRect l="2741" r="2731"/>
          <a:stretch/>
        </p:blipFill>
        <p:spPr>
          <a:xfrm>
            <a:off x="7711733" y="1087875"/>
            <a:ext cx="3325600" cy="4896400"/>
          </a:xfrm>
          <a:prstGeom prst="roundRect">
            <a:avLst>
              <a:gd name="adj" fmla="val 50000"/>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3"/>
          <p:cNvSpPr txBox="1">
            <a:spLocks noGrp="1"/>
          </p:cNvSpPr>
          <p:nvPr>
            <p:ph type="title"/>
          </p:nvPr>
        </p:nvSpPr>
        <p:spPr>
          <a:xfrm>
            <a:off x="609600" y="365919"/>
            <a:ext cx="10515600" cy="662782"/>
          </a:xfrm>
          <a:prstGeom prst="rect">
            <a:avLst/>
          </a:prstGeom>
        </p:spPr>
        <p:txBody>
          <a:bodyPr spcFirstLastPara="1" wrap="square" lIns="121900" tIns="121900" rIns="121900" bIns="121900" anchor="t" anchorCtr="0">
            <a:noAutofit/>
          </a:bodyPr>
          <a:lstStyle/>
          <a:p>
            <a:r>
              <a:rPr lang="es-MX" sz="3733" b="1"/>
              <a:t>Problemática</a:t>
            </a:r>
            <a:endParaRPr sz="3733" b="1"/>
          </a:p>
        </p:txBody>
      </p:sp>
      <p:sp>
        <p:nvSpPr>
          <p:cNvPr id="30" name="Google Shape;310;p34">
            <a:extLst>
              <a:ext uri="{FF2B5EF4-FFF2-40B4-BE49-F238E27FC236}">
                <a16:creationId xmlns:a16="http://schemas.microsoft.com/office/drawing/2014/main" id="{45133FD3-13A1-A87F-5706-6634E3A4DC18}"/>
              </a:ext>
            </a:extLst>
          </p:cNvPr>
          <p:cNvSpPr txBox="1">
            <a:spLocks/>
          </p:cNvSpPr>
          <p:nvPr/>
        </p:nvSpPr>
        <p:spPr>
          <a:xfrm>
            <a:off x="950800" y="1281062"/>
            <a:ext cx="10403000" cy="3062338"/>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lgn="just" defTabSz="1219170">
              <a:buClr>
                <a:srgbClr val="000000"/>
              </a:buClr>
            </a:pPr>
            <a:r>
              <a:rPr lang="es-MX" sz="2133" kern="0">
                <a:solidFill>
                  <a:srgbClr val="333333"/>
                </a:solidFill>
                <a:latin typeface="Georgia" panose="02040502050405020303" pitchFamily="18" charset="0"/>
              </a:rPr>
              <a:t>Para las </a:t>
            </a:r>
            <a:r>
              <a:rPr lang="es-MX" sz="2133" b="1" kern="0">
                <a:solidFill>
                  <a:srgbClr val="333333"/>
                </a:solidFill>
                <a:latin typeface="Georgia" panose="02040502050405020303" pitchFamily="18" charset="0"/>
              </a:rPr>
              <a:t>gerencias de ventas y tomadores de decisiones </a:t>
            </a:r>
            <a:r>
              <a:rPr lang="es-MX" sz="2133" kern="0">
                <a:solidFill>
                  <a:srgbClr val="333333"/>
                </a:solidFill>
                <a:latin typeface="Georgia" panose="02040502050405020303" pitchFamily="18" charset="0"/>
              </a:rPr>
              <a:t>de los hoteles es muy importante </a:t>
            </a:r>
            <a:r>
              <a:rPr lang="es-MX" sz="2133" b="1" kern="0">
                <a:solidFill>
                  <a:srgbClr val="333333"/>
                </a:solidFill>
                <a:latin typeface="Georgia" panose="02040502050405020303" pitchFamily="18" charset="0"/>
              </a:rPr>
              <a:t>conocer la opinión </a:t>
            </a:r>
            <a:r>
              <a:rPr lang="es-MX" sz="2133" kern="0">
                <a:solidFill>
                  <a:srgbClr val="333333"/>
                </a:solidFill>
                <a:latin typeface="Georgia" panose="02040502050405020303" pitchFamily="18" charset="0"/>
              </a:rPr>
              <a:t>general de los </a:t>
            </a:r>
            <a:r>
              <a:rPr lang="es-MX" sz="2133" b="1" kern="0">
                <a:solidFill>
                  <a:srgbClr val="333333"/>
                </a:solidFill>
                <a:latin typeface="Georgia" panose="02040502050405020303" pitchFamily="18" charset="0"/>
              </a:rPr>
              <a:t>turistas</a:t>
            </a:r>
            <a:r>
              <a:rPr lang="es-MX" sz="2133" kern="0">
                <a:solidFill>
                  <a:srgbClr val="333333"/>
                </a:solidFill>
                <a:latin typeface="Georgia" panose="02040502050405020303" pitchFamily="18" charset="0"/>
              </a:rPr>
              <a:t> que han visitado sus instalaciones</a:t>
            </a:r>
          </a:p>
          <a:p>
            <a:pPr marL="0" indent="0" algn="just" defTabSz="1219170">
              <a:buClr>
                <a:srgbClr val="000000"/>
              </a:buClr>
            </a:pPr>
            <a:endParaRPr lang="es-MX" sz="2133" kern="0">
              <a:solidFill>
                <a:srgbClr val="333333"/>
              </a:solidFill>
              <a:latin typeface="Georgia" panose="02040502050405020303" pitchFamily="18" charset="0"/>
            </a:endParaRPr>
          </a:p>
          <a:p>
            <a:pPr marL="0" indent="0" algn="just" defTabSz="1219170">
              <a:buClr>
                <a:srgbClr val="000000"/>
              </a:buClr>
            </a:pPr>
            <a:r>
              <a:rPr lang="es-MX" sz="2133" b="1" kern="0">
                <a:solidFill>
                  <a:srgbClr val="333333"/>
                </a:solidFill>
                <a:latin typeface="Georgia" panose="02040502050405020303" pitchFamily="18" charset="0"/>
              </a:rPr>
              <a:t>Conocer</a:t>
            </a:r>
            <a:r>
              <a:rPr lang="es-MX" sz="2133" kern="0">
                <a:solidFill>
                  <a:srgbClr val="333333"/>
                </a:solidFill>
                <a:latin typeface="Georgia" panose="02040502050405020303" pitchFamily="18" charset="0"/>
              </a:rPr>
              <a:t> los </a:t>
            </a:r>
            <a:r>
              <a:rPr lang="es-MX" sz="2133" b="1" kern="0">
                <a:solidFill>
                  <a:srgbClr val="333333"/>
                </a:solidFill>
                <a:latin typeface="Georgia" panose="02040502050405020303" pitchFamily="18" charset="0"/>
              </a:rPr>
              <a:t>aspectos</a:t>
            </a:r>
            <a:r>
              <a:rPr lang="es-MX" sz="2133" kern="0">
                <a:solidFill>
                  <a:srgbClr val="333333"/>
                </a:solidFill>
                <a:latin typeface="Georgia" panose="02040502050405020303" pitchFamily="18" charset="0"/>
              </a:rPr>
              <a:t> más importantes que </a:t>
            </a:r>
            <a:r>
              <a:rPr lang="es-MX" sz="2133" b="1" kern="0">
                <a:solidFill>
                  <a:srgbClr val="333333"/>
                </a:solidFill>
                <a:latin typeface="Georgia" panose="02040502050405020303" pitchFamily="18" charset="0"/>
              </a:rPr>
              <a:t>influyen</a:t>
            </a:r>
            <a:r>
              <a:rPr lang="es-MX" sz="2133" kern="0">
                <a:solidFill>
                  <a:srgbClr val="333333"/>
                </a:solidFill>
                <a:latin typeface="Georgia" panose="02040502050405020303" pitchFamily="18" charset="0"/>
              </a:rPr>
              <a:t> en una </a:t>
            </a:r>
            <a:r>
              <a:rPr lang="es-MX" sz="2133" b="1" kern="0">
                <a:solidFill>
                  <a:srgbClr val="333333"/>
                </a:solidFill>
                <a:latin typeface="Georgia" panose="02040502050405020303" pitchFamily="18" charset="0"/>
              </a:rPr>
              <a:t>mala experiencia </a:t>
            </a:r>
            <a:r>
              <a:rPr lang="es-MX" sz="2133" kern="0">
                <a:solidFill>
                  <a:srgbClr val="333333"/>
                </a:solidFill>
                <a:latin typeface="Georgia" panose="02040502050405020303" pitchFamily="18" charset="0"/>
              </a:rPr>
              <a:t>para el usuario, es de suma importancia para poder </a:t>
            </a:r>
            <a:r>
              <a:rPr lang="es-MX" sz="2133" b="1" kern="0">
                <a:solidFill>
                  <a:srgbClr val="333333"/>
                </a:solidFill>
                <a:latin typeface="Georgia" panose="02040502050405020303" pitchFamily="18" charset="0"/>
              </a:rPr>
              <a:t>solucionar el problema </a:t>
            </a:r>
            <a:r>
              <a:rPr lang="es-MX" sz="2133" kern="0">
                <a:solidFill>
                  <a:srgbClr val="333333"/>
                </a:solidFill>
                <a:latin typeface="Georgia" panose="02040502050405020303" pitchFamily="18" charset="0"/>
              </a:rPr>
              <a:t>de la de manera eficiente.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3"/>
          <p:cNvSpPr txBox="1">
            <a:spLocks noGrp="1"/>
          </p:cNvSpPr>
          <p:nvPr>
            <p:ph type="title"/>
          </p:nvPr>
        </p:nvSpPr>
        <p:spPr>
          <a:xfrm>
            <a:off x="609600" y="365125"/>
            <a:ext cx="5008418" cy="663575"/>
          </a:xfrm>
          <a:prstGeom prst="rect">
            <a:avLst/>
          </a:prstGeom>
        </p:spPr>
        <p:txBody>
          <a:bodyPr spcFirstLastPara="1" wrap="square" lIns="121900" tIns="121900" rIns="121900" bIns="121900" anchor="t" anchorCtr="0">
            <a:noAutofit/>
          </a:bodyPr>
          <a:lstStyle/>
          <a:p>
            <a:r>
              <a:rPr lang="es-MX" sz="3733" b="1"/>
              <a:t>Objetivo Principal</a:t>
            </a:r>
            <a:endParaRPr sz="3733" b="1"/>
          </a:p>
        </p:txBody>
      </p:sp>
      <p:sp>
        <p:nvSpPr>
          <p:cNvPr id="30" name="Google Shape;310;p34">
            <a:extLst>
              <a:ext uri="{FF2B5EF4-FFF2-40B4-BE49-F238E27FC236}">
                <a16:creationId xmlns:a16="http://schemas.microsoft.com/office/drawing/2014/main" id="{45133FD3-13A1-A87F-5706-6634E3A4DC18}"/>
              </a:ext>
            </a:extLst>
          </p:cNvPr>
          <p:cNvSpPr txBox="1">
            <a:spLocks/>
          </p:cNvSpPr>
          <p:nvPr/>
        </p:nvSpPr>
        <p:spPr>
          <a:xfrm>
            <a:off x="609600" y="1258573"/>
            <a:ext cx="10972800" cy="823114"/>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380990" indent="-380990" algn="just" defTabSz="1219170">
              <a:buClr>
                <a:srgbClr val="000000"/>
              </a:buClr>
              <a:buFont typeface="Wingdings" panose="05000000000000000000" pitchFamily="2" charset="2"/>
              <a:buChar char="§"/>
            </a:pPr>
            <a:r>
              <a:rPr lang="es-MX" sz="2133" kern="0">
                <a:solidFill>
                  <a:srgbClr val="333333"/>
                </a:solidFill>
                <a:latin typeface="Georgia" panose="02040502050405020303" pitchFamily="18" charset="0"/>
              </a:rPr>
              <a:t>Realizar un </a:t>
            </a:r>
            <a:r>
              <a:rPr lang="es-MX" sz="2133" b="1" kern="0">
                <a:solidFill>
                  <a:srgbClr val="333333"/>
                </a:solidFill>
                <a:latin typeface="Georgia" panose="02040502050405020303" pitchFamily="18" charset="0"/>
              </a:rPr>
              <a:t>estudio de minado de texto </a:t>
            </a:r>
            <a:r>
              <a:rPr lang="es-MX" sz="2133" kern="0">
                <a:solidFill>
                  <a:srgbClr val="333333"/>
                </a:solidFill>
                <a:latin typeface="Georgia" panose="02040502050405020303" pitchFamily="18" charset="0"/>
              </a:rPr>
              <a:t>para extraer información valiosa de las </a:t>
            </a:r>
            <a:r>
              <a:rPr lang="es-MX" sz="2133" b="1" kern="0">
                <a:solidFill>
                  <a:srgbClr val="333333"/>
                </a:solidFill>
                <a:latin typeface="Georgia" panose="02040502050405020303" pitchFamily="18" charset="0"/>
              </a:rPr>
              <a:t>reseñas</a:t>
            </a:r>
            <a:r>
              <a:rPr lang="es-MX" sz="2133" kern="0">
                <a:solidFill>
                  <a:srgbClr val="333333"/>
                </a:solidFill>
                <a:latin typeface="Georgia" panose="02040502050405020303" pitchFamily="18" charset="0"/>
              </a:rPr>
              <a:t> que han sido brindadas por los </a:t>
            </a:r>
            <a:r>
              <a:rPr lang="es-MX" sz="2133" b="1" kern="0">
                <a:solidFill>
                  <a:srgbClr val="333333"/>
                </a:solidFill>
                <a:latin typeface="Georgia" panose="02040502050405020303" pitchFamily="18" charset="0"/>
              </a:rPr>
              <a:t>usuarios de cada hotel</a:t>
            </a:r>
            <a:r>
              <a:rPr lang="es-MX" sz="2133" kern="0">
                <a:solidFill>
                  <a:srgbClr val="333333"/>
                </a:solidFill>
                <a:latin typeface="Georgia" panose="02040502050405020303" pitchFamily="18" charset="0"/>
              </a:rPr>
              <a:t>.</a:t>
            </a:r>
          </a:p>
        </p:txBody>
      </p:sp>
      <p:sp>
        <p:nvSpPr>
          <p:cNvPr id="9" name="Google Shape;310;p34">
            <a:extLst>
              <a:ext uri="{FF2B5EF4-FFF2-40B4-BE49-F238E27FC236}">
                <a16:creationId xmlns:a16="http://schemas.microsoft.com/office/drawing/2014/main" id="{A2565C1C-1484-4777-A40E-8920F3AEB626}"/>
              </a:ext>
            </a:extLst>
          </p:cNvPr>
          <p:cNvSpPr txBox="1">
            <a:spLocks/>
          </p:cNvSpPr>
          <p:nvPr/>
        </p:nvSpPr>
        <p:spPr>
          <a:xfrm>
            <a:off x="659346" y="3234573"/>
            <a:ext cx="10872172" cy="281713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380990" indent="-380990" algn="just" defTabSz="1219170">
              <a:buClr>
                <a:srgbClr val="000000"/>
              </a:buClr>
              <a:buFont typeface="Wingdings" panose="05000000000000000000" pitchFamily="2" charset="2"/>
              <a:buChar char="§"/>
            </a:pPr>
            <a:r>
              <a:rPr lang="es-MX" sz="2133" kern="0">
                <a:solidFill>
                  <a:srgbClr val="333333"/>
                </a:solidFill>
                <a:latin typeface="Georgia" panose="02040502050405020303" pitchFamily="18" charset="0"/>
              </a:rPr>
              <a:t>Realizar un </a:t>
            </a:r>
            <a:r>
              <a:rPr lang="es-MX" sz="2133" b="1" kern="0">
                <a:solidFill>
                  <a:srgbClr val="333333"/>
                </a:solidFill>
                <a:latin typeface="Georgia" panose="02040502050405020303" pitchFamily="18" charset="0"/>
              </a:rPr>
              <a:t>preprocesamiento de texto </a:t>
            </a:r>
            <a:r>
              <a:rPr lang="es-MX" sz="2133" kern="0">
                <a:solidFill>
                  <a:srgbClr val="333333"/>
                </a:solidFill>
                <a:latin typeface="Georgia" panose="02040502050405020303" pitchFamily="18" charset="0"/>
              </a:rPr>
              <a:t>para su implementación en algoritmos de </a:t>
            </a:r>
            <a:r>
              <a:rPr lang="es-MX" sz="2133" b="1" kern="0">
                <a:solidFill>
                  <a:srgbClr val="333333"/>
                </a:solidFill>
                <a:latin typeface="Georgia" panose="02040502050405020303" pitchFamily="18" charset="0"/>
              </a:rPr>
              <a:t>aprendizaje automático.</a:t>
            </a:r>
          </a:p>
          <a:p>
            <a:pPr marL="380990" indent="-380990" algn="just" defTabSz="1219170">
              <a:buClr>
                <a:srgbClr val="000000"/>
              </a:buClr>
              <a:buFont typeface="Wingdings" panose="05000000000000000000" pitchFamily="2" charset="2"/>
              <a:buChar char="§"/>
            </a:pPr>
            <a:endParaRPr lang="es-MX" sz="2133" kern="0">
              <a:solidFill>
                <a:srgbClr val="333333"/>
              </a:solidFill>
              <a:latin typeface="Georgia" panose="02040502050405020303" pitchFamily="18" charset="0"/>
            </a:endParaRPr>
          </a:p>
          <a:p>
            <a:pPr marL="380990" indent="-380990" algn="just" defTabSz="1219170">
              <a:buClr>
                <a:srgbClr val="000000"/>
              </a:buClr>
              <a:buFont typeface="Wingdings" panose="05000000000000000000" pitchFamily="2" charset="2"/>
              <a:buChar char="§"/>
            </a:pPr>
            <a:r>
              <a:rPr lang="es-MX" sz="2133" kern="0">
                <a:solidFill>
                  <a:srgbClr val="333333"/>
                </a:solidFill>
                <a:latin typeface="Georgia" panose="02040502050405020303" pitchFamily="18" charset="0"/>
              </a:rPr>
              <a:t>Implementar el </a:t>
            </a:r>
            <a:r>
              <a:rPr lang="es-MX" sz="2133" b="1" kern="0">
                <a:solidFill>
                  <a:srgbClr val="333333"/>
                </a:solidFill>
                <a:latin typeface="Georgia" panose="02040502050405020303" pitchFamily="18" charset="0"/>
              </a:rPr>
              <a:t>algoritmo </a:t>
            </a:r>
            <a:r>
              <a:rPr lang="es-MX" sz="2133" b="1" kern="0" err="1">
                <a:solidFill>
                  <a:srgbClr val="333333"/>
                </a:solidFill>
                <a:latin typeface="Georgia" panose="02040502050405020303" pitchFamily="18" charset="0"/>
              </a:rPr>
              <a:t>Random</a:t>
            </a:r>
            <a:r>
              <a:rPr lang="es-MX" sz="2133" b="1" kern="0">
                <a:solidFill>
                  <a:srgbClr val="333333"/>
                </a:solidFill>
                <a:latin typeface="Georgia" panose="02040502050405020303" pitchFamily="18" charset="0"/>
              </a:rPr>
              <a:t> Forest </a:t>
            </a:r>
            <a:r>
              <a:rPr lang="es-MX" sz="2133" kern="0">
                <a:solidFill>
                  <a:srgbClr val="333333"/>
                </a:solidFill>
                <a:latin typeface="Georgia" panose="02040502050405020303" pitchFamily="18" charset="0"/>
              </a:rPr>
              <a:t>para crear un </a:t>
            </a:r>
            <a:r>
              <a:rPr lang="es-MX" sz="2133" b="1" kern="0">
                <a:solidFill>
                  <a:srgbClr val="333333"/>
                </a:solidFill>
                <a:latin typeface="Georgia" panose="02040502050405020303" pitchFamily="18" charset="0"/>
              </a:rPr>
              <a:t>clasificador</a:t>
            </a:r>
            <a:r>
              <a:rPr lang="es-MX" sz="2133" kern="0">
                <a:solidFill>
                  <a:srgbClr val="333333"/>
                </a:solidFill>
                <a:latin typeface="Georgia" panose="02040502050405020303" pitchFamily="18" charset="0"/>
              </a:rPr>
              <a:t> que realice predicciones de </a:t>
            </a:r>
            <a:r>
              <a:rPr lang="es-MX" sz="2133" b="1" kern="0">
                <a:solidFill>
                  <a:srgbClr val="333333"/>
                </a:solidFill>
                <a:latin typeface="Georgia" panose="02040502050405020303" pitchFamily="18" charset="0"/>
              </a:rPr>
              <a:t>sentimientos</a:t>
            </a:r>
            <a:r>
              <a:rPr lang="es-MX" sz="2133" kern="0">
                <a:solidFill>
                  <a:srgbClr val="333333"/>
                </a:solidFill>
                <a:latin typeface="Georgia" panose="02040502050405020303" pitchFamily="18" charset="0"/>
              </a:rPr>
              <a:t> para las </a:t>
            </a:r>
            <a:r>
              <a:rPr lang="es-MX" sz="2133" b="1" kern="0">
                <a:solidFill>
                  <a:srgbClr val="333333"/>
                </a:solidFill>
                <a:latin typeface="Georgia" panose="02040502050405020303" pitchFamily="18" charset="0"/>
              </a:rPr>
              <a:t>reseñas</a:t>
            </a:r>
            <a:r>
              <a:rPr lang="es-MX" sz="2133" kern="0">
                <a:solidFill>
                  <a:srgbClr val="333333"/>
                </a:solidFill>
                <a:latin typeface="Georgia" panose="02040502050405020303" pitchFamily="18" charset="0"/>
              </a:rPr>
              <a:t> brindadas por los usuarios.</a:t>
            </a:r>
          </a:p>
          <a:p>
            <a:pPr marL="380990" indent="-380990" algn="just" defTabSz="1219170">
              <a:buClr>
                <a:srgbClr val="000000"/>
              </a:buClr>
              <a:buFont typeface="Wingdings" panose="05000000000000000000" pitchFamily="2" charset="2"/>
              <a:buChar char="§"/>
            </a:pPr>
            <a:endParaRPr lang="es-MX" sz="2133" kern="0">
              <a:solidFill>
                <a:srgbClr val="333333"/>
              </a:solidFill>
              <a:latin typeface="Georgia" panose="02040502050405020303" pitchFamily="18" charset="0"/>
            </a:endParaRPr>
          </a:p>
          <a:p>
            <a:pPr marL="380990" indent="-380990" algn="just" defTabSz="1219170">
              <a:buClr>
                <a:srgbClr val="000000"/>
              </a:buClr>
              <a:buFont typeface="Wingdings" panose="05000000000000000000" pitchFamily="2" charset="2"/>
              <a:buChar char="§"/>
            </a:pPr>
            <a:r>
              <a:rPr lang="es-MX" sz="2133" kern="0">
                <a:solidFill>
                  <a:srgbClr val="333333"/>
                </a:solidFill>
                <a:latin typeface="Georgia" panose="02040502050405020303" pitchFamily="18" charset="0"/>
              </a:rPr>
              <a:t>Utilizar el algoritmo </a:t>
            </a:r>
            <a:r>
              <a:rPr lang="es-MX" sz="2133" b="1" kern="0">
                <a:solidFill>
                  <a:srgbClr val="333333"/>
                </a:solidFill>
                <a:latin typeface="Georgia" panose="02040502050405020303" pitchFamily="18" charset="0"/>
              </a:rPr>
              <a:t>Random Forest </a:t>
            </a:r>
            <a:r>
              <a:rPr lang="es-MX" sz="2133" kern="0">
                <a:solidFill>
                  <a:srgbClr val="333333"/>
                </a:solidFill>
                <a:latin typeface="Georgia" panose="02040502050405020303" pitchFamily="18" charset="0"/>
              </a:rPr>
              <a:t>para </a:t>
            </a:r>
            <a:r>
              <a:rPr lang="es-MX" sz="2133" b="1" kern="0">
                <a:solidFill>
                  <a:srgbClr val="333333"/>
                </a:solidFill>
                <a:latin typeface="Georgia" panose="02040502050405020303" pitchFamily="18" charset="0"/>
              </a:rPr>
              <a:t>extraer información </a:t>
            </a:r>
            <a:r>
              <a:rPr lang="es-MX" sz="2133" kern="0">
                <a:solidFill>
                  <a:srgbClr val="333333"/>
                </a:solidFill>
                <a:latin typeface="Georgia" panose="02040502050405020303" pitchFamily="18" charset="0"/>
              </a:rPr>
              <a:t>valiosa acerca de la base de datos.</a:t>
            </a:r>
          </a:p>
        </p:txBody>
      </p:sp>
      <p:sp>
        <p:nvSpPr>
          <p:cNvPr id="10" name="Google Shape;281;p33">
            <a:extLst>
              <a:ext uri="{FF2B5EF4-FFF2-40B4-BE49-F238E27FC236}">
                <a16:creationId xmlns:a16="http://schemas.microsoft.com/office/drawing/2014/main" id="{CBE441D3-F5CD-452C-AA54-4F5A71A03249}"/>
              </a:ext>
            </a:extLst>
          </p:cNvPr>
          <p:cNvSpPr txBox="1">
            <a:spLocks/>
          </p:cNvSpPr>
          <p:nvPr/>
        </p:nvSpPr>
        <p:spPr>
          <a:xfrm>
            <a:off x="609600" y="2276330"/>
            <a:ext cx="5272967"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Vollkorn"/>
              <a:buNone/>
              <a:defRPr sz="3000" b="1" i="0" u="none" strike="noStrike" cap="none">
                <a:solidFill>
                  <a:schemeClr val="dk1"/>
                </a:solidFill>
                <a:latin typeface="Vollkorn"/>
                <a:ea typeface="Vollkorn"/>
                <a:cs typeface="Vollkorn"/>
                <a:sym typeface="Vollkorn"/>
              </a:defRPr>
            </a:lvl1pPr>
            <a:lvl2pPr marR="0" lvl="1" algn="l" rtl="0">
              <a:lnSpc>
                <a:spcPct val="100000"/>
              </a:lnSpc>
              <a:spcBef>
                <a:spcPts val="0"/>
              </a:spcBef>
              <a:spcAft>
                <a:spcPts val="0"/>
              </a:spcAft>
              <a:buClr>
                <a:schemeClr val="dk1"/>
              </a:buClr>
              <a:buSzPts val="3000"/>
              <a:buFont typeface="Vollkorn"/>
              <a:buNone/>
              <a:defRPr sz="3000" b="1" i="0" u="none" strike="noStrike" cap="none">
                <a:solidFill>
                  <a:schemeClr val="dk1"/>
                </a:solidFill>
                <a:latin typeface="Vollkorn"/>
                <a:ea typeface="Vollkorn"/>
                <a:cs typeface="Vollkorn"/>
                <a:sym typeface="Vollkorn"/>
              </a:defRPr>
            </a:lvl2pPr>
            <a:lvl3pPr marR="0" lvl="2" algn="l" rtl="0">
              <a:lnSpc>
                <a:spcPct val="100000"/>
              </a:lnSpc>
              <a:spcBef>
                <a:spcPts val="0"/>
              </a:spcBef>
              <a:spcAft>
                <a:spcPts val="0"/>
              </a:spcAft>
              <a:buClr>
                <a:schemeClr val="dk1"/>
              </a:buClr>
              <a:buSzPts val="3000"/>
              <a:buFont typeface="Vollkorn"/>
              <a:buNone/>
              <a:defRPr sz="3000" b="1" i="0" u="none" strike="noStrike" cap="none">
                <a:solidFill>
                  <a:schemeClr val="dk1"/>
                </a:solidFill>
                <a:latin typeface="Vollkorn"/>
                <a:ea typeface="Vollkorn"/>
                <a:cs typeface="Vollkorn"/>
                <a:sym typeface="Vollkorn"/>
              </a:defRPr>
            </a:lvl3pPr>
            <a:lvl4pPr marR="0" lvl="3" algn="l" rtl="0">
              <a:lnSpc>
                <a:spcPct val="100000"/>
              </a:lnSpc>
              <a:spcBef>
                <a:spcPts val="0"/>
              </a:spcBef>
              <a:spcAft>
                <a:spcPts val="0"/>
              </a:spcAft>
              <a:buClr>
                <a:schemeClr val="dk1"/>
              </a:buClr>
              <a:buSzPts val="3000"/>
              <a:buFont typeface="Vollkorn"/>
              <a:buNone/>
              <a:defRPr sz="3000" b="1" i="0" u="none" strike="noStrike" cap="none">
                <a:solidFill>
                  <a:schemeClr val="dk1"/>
                </a:solidFill>
                <a:latin typeface="Vollkorn"/>
                <a:ea typeface="Vollkorn"/>
                <a:cs typeface="Vollkorn"/>
                <a:sym typeface="Vollkorn"/>
              </a:defRPr>
            </a:lvl4pPr>
            <a:lvl5pPr marR="0" lvl="4" algn="l" rtl="0">
              <a:lnSpc>
                <a:spcPct val="100000"/>
              </a:lnSpc>
              <a:spcBef>
                <a:spcPts val="0"/>
              </a:spcBef>
              <a:spcAft>
                <a:spcPts val="0"/>
              </a:spcAft>
              <a:buClr>
                <a:schemeClr val="dk1"/>
              </a:buClr>
              <a:buSzPts val="3000"/>
              <a:buFont typeface="Vollkorn"/>
              <a:buNone/>
              <a:defRPr sz="3000" b="1" i="0" u="none" strike="noStrike" cap="none">
                <a:solidFill>
                  <a:schemeClr val="dk1"/>
                </a:solidFill>
                <a:latin typeface="Vollkorn"/>
                <a:ea typeface="Vollkorn"/>
                <a:cs typeface="Vollkorn"/>
                <a:sym typeface="Vollkorn"/>
              </a:defRPr>
            </a:lvl5pPr>
            <a:lvl6pPr marR="0" lvl="5" algn="l" rtl="0">
              <a:lnSpc>
                <a:spcPct val="100000"/>
              </a:lnSpc>
              <a:spcBef>
                <a:spcPts val="0"/>
              </a:spcBef>
              <a:spcAft>
                <a:spcPts val="0"/>
              </a:spcAft>
              <a:buClr>
                <a:schemeClr val="dk1"/>
              </a:buClr>
              <a:buSzPts val="3000"/>
              <a:buFont typeface="Vollkorn"/>
              <a:buNone/>
              <a:defRPr sz="3000" b="1" i="0" u="none" strike="noStrike" cap="none">
                <a:solidFill>
                  <a:schemeClr val="dk1"/>
                </a:solidFill>
                <a:latin typeface="Vollkorn"/>
                <a:ea typeface="Vollkorn"/>
                <a:cs typeface="Vollkorn"/>
                <a:sym typeface="Vollkorn"/>
              </a:defRPr>
            </a:lvl6pPr>
            <a:lvl7pPr marR="0" lvl="6" algn="l" rtl="0">
              <a:lnSpc>
                <a:spcPct val="100000"/>
              </a:lnSpc>
              <a:spcBef>
                <a:spcPts val="0"/>
              </a:spcBef>
              <a:spcAft>
                <a:spcPts val="0"/>
              </a:spcAft>
              <a:buClr>
                <a:schemeClr val="dk1"/>
              </a:buClr>
              <a:buSzPts val="3000"/>
              <a:buFont typeface="Vollkorn"/>
              <a:buNone/>
              <a:defRPr sz="3000" b="1" i="0" u="none" strike="noStrike" cap="none">
                <a:solidFill>
                  <a:schemeClr val="dk1"/>
                </a:solidFill>
                <a:latin typeface="Vollkorn"/>
                <a:ea typeface="Vollkorn"/>
                <a:cs typeface="Vollkorn"/>
                <a:sym typeface="Vollkorn"/>
              </a:defRPr>
            </a:lvl7pPr>
            <a:lvl8pPr marR="0" lvl="7" algn="l" rtl="0">
              <a:lnSpc>
                <a:spcPct val="100000"/>
              </a:lnSpc>
              <a:spcBef>
                <a:spcPts val="0"/>
              </a:spcBef>
              <a:spcAft>
                <a:spcPts val="0"/>
              </a:spcAft>
              <a:buClr>
                <a:schemeClr val="dk1"/>
              </a:buClr>
              <a:buSzPts val="3000"/>
              <a:buFont typeface="Vollkorn"/>
              <a:buNone/>
              <a:defRPr sz="3000" b="1" i="0" u="none" strike="noStrike" cap="none">
                <a:solidFill>
                  <a:schemeClr val="dk1"/>
                </a:solidFill>
                <a:latin typeface="Vollkorn"/>
                <a:ea typeface="Vollkorn"/>
                <a:cs typeface="Vollkorn"/>
                <a:sym typeface="Vollkorn"/>
              </a:defRPr>
            </a:lvl8pPr>
            <a:lvl9pPr marR="0" lvl="8" algn="l" rtl="0">
              <a:lnSpc>
                <a:spcPct val="100000"/>
              </a:lnSpc>
              <a:spcBef>
                <a:spcPts val="0"/>
              </a:spcBef>
              <a:spcAft>
                <a:spcPts val="0"/>
              </a:spcAft>
              <a:buClr>
                <a:schemeClr val="dk1"/>
              </a:buClr>
              <a:buSzPts val="3000"/>
              <a:buFont typeface="Vollkorn"/>
              <a:buNone/>
              <a:defRPr sz="3000" b="1" i="0" u="none" strike="noStrike" cap="none">
                <a:solidFill>
                  <a:schemeClr val="dk1"/>
                </a:solidFill>
                <a:latin typeface="Vollkorn"/>
                <a:ea typeface="Vollkorn"/>
                <a:cs typeface="Vollkorn"/>
                <a:sym typeface="Vollkorn"/>
              </a:defRPr>
            </a:lvl9pPr>
          </a:lstStyle>
          <a:p>
            <a:r>
              <a:rPr lang="es-MX" sz="3733" kern="0">
                <a:latin typeface="+mj-lt"/>
              </a:rPr>
              <a:t>Objetivos especificos</a:t>
            </a:r>
          </a:p>
        </p:txBody>
      </p:sp>
    </p:spTree>
    <p:extLst>
      <p:ext uri="{BB962C8B-B14F-4D97-AF65-F5344CB8AC3E}">
        <p14:creationId xmlns:p14="http://schemas.microsoft.com/office/powerpoint/2010/main" val="2576757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5" name="Google Shape;675;p40"/>
          <p:cNvSpPr txBox="1">
            <a:spLocks noGrp="1"/>
          </p:cNvSpPr>
          <p:nvPr>
            <p:ph type="subTitle" idx="4294967295"/>
          </p:nvPr>
        </p:nvSpPr>
        <p:spPr>
          <a:xfrm>
            <a:off x="6651625" y="1933575"/>
            <a:ext cx="5540375" cy="2127250"/>
          </a:xfrm>
          <a:prstGeom prst="rect">
            <a:avLst/>
          </a:prstGeom>
        </p:spPr>
        <p:txBody>
          <a:bodyPr spcFirstLastPara="1" wrap="square" lIns="121900" tIns="121900" rIns="121900" bIns="121900" anchor="ctr" anchorCtr="0">
            <a:noAutofit/>
          </a:bodyPr>
          <a:lstStyle/>
          <a:p>
            <a:pPr marL="0" indent="0">
              <a:buNone/>
            </a:pPr>
            <a:r>
              <a:rPr lang="en" sz="5333" b="1" i="1">
                <a:latin typeface="Vollkorn"/>
                <a:ea typeface="Vollkorn"/>
                <a:sym typeface="Vollkorn"/>
              </a:rPr>
              <a:t>DESARROLLO</a:t>
            </a:r>
            <a:endParaRPr sz="5333" b="1" i="1">
              <a:latin typeface="Vollkorn"/>
              <a:ea typeface="Vollkorn"/>
              <a:sym typeface="Vollkorn"/>
            </a:endParaRPr>
          </a:p>
        </p:txBody>
      </p:sp>
      <p:cxnSp>
        <p:nvCxnSpPr>
          <p:cNvPr id="676" name="Google Shape;676;p40">
            <a:hlinkClick r:id="" action="ppaction://hlinkshowjump?jump=previousslide"/>
          </p:cNvPr>
          <p:cNvCxnSpPr/>
          <p:nvPr/>
        </p:nvCxnSpPr>
        <p:spPr>
          <a:xfrm>
            <a:off x="950800" y="373200"/>
            <a:ext cx="467200" cy="0"/>
          </a:xfrm>
          <a:prstGeom prst="straightConnector1">
            <a:avLst/>
          </a:prstGeom>
          <a:noFill/>
          <a:ln w="9525" cap="flat" cmpd="sng">
            <a:solidFill>
              <a:schemeClr val="lt1"/>
            </a:solidFill>
            <a:prstDash val="solid"/>
            <a:round/>
            <a:headEnd type="stealth" w="med" len="med"/>
            <a:tailEnd type="none" w="med" len="med"/>
          </a:ln>
        </p:spPr>
      </p:cxnSp>
      <p:cxnSp>
        <p:nvCxnSpPr>
          <p:cNvPr id="677" name="Google Shape;677;p40">
            <a:hlinkClick r:id="" action="ppaction://hlinkshowjump?jump=nextslide"/>
          </p:cNvPr>
          <p:cNvCxnSpPr/>
          <p:nvPr/>
        </p:nvCxnSpPr>
        <p:spPr>
          <a:xfrm>
            <a:off x="10773800" y="373200"/>
            <a:ext cx="467200" cy="0"/>
          </a:xfrm>
          <a:prstGeom prst="straightConnector1">
            <a:avLst/>
          </a:prstGeom>
          <a:noFill/>
          <a:ln w="9525" cap="flat" cmpd="sng">
            <a:solidFill>
              <a:schemeClr val="lt1"/>
            </a:solidFill>
            <a:prstDash val="solid"/>
            <a:round/>
            <a:headEnd type="none" w="med" len="med"/>
            <a:tailEnd type="stealth" w="med" len="med"/>
          </a:ln>
        </p:spPr>
      </p:cxnSp>
      <p:pic>
        <p:nvPicPr>
          <p:cNvPr id="678" name="Google Shape;678;p40"/>
          <p:cNvPicPr preferRelativeResize="0"/>
          <p:nvPr/>
        </p:nvPicPr>
        <p:blipFill rotWithShape="1">
          <a:blip r:embed="rId3">
            <a:alphaModFix/>
          </a:blip>
          <a:srcRect l="47763" r="5454"/>
          <a:stretch/>
        </p:blipFill>
        <p:spPr>
          <a:xfrm>
            <a:off x="1172100" y="1087875"/>
            <a:ext cx="3325600" cy="4896400"/>
          </a:xfrm>
          <a:prstGeom prst="roundRect">
            <a:avLst>
              <a:gd name="adj" fmla="val 50000"/>
            </a:avLst>
          </a:prstGeom>
          <a:noFill/>
          <a:ln>
            <a:noFill/>
          </a:ln>
        </p:spPr>
      </p:pic>
      <p:sp>
        <p:nvSpPr>
          <p:cNvPr id="679" name="Google Shape;679;p40"/>
          <p:cNvSpPr/>
          <p:nvPr/>
        </p:nvSpPr>
        <p:spPr>
          <a:xfrm>
            <a:off x="1226308" y="5019892"/>
            <a:ext cx="558800" cy="558800"/>
          </a:xfrm>
          <a:prstGeom prst="star4">
            <a:avLst>
              <a:gd name="adj" fmla="val 12500"/>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3" name="Título 2">
            <a:extLst>
              <a:ext uri="{FF2B5EF4-FFF2-40B4-BE49-F238E27FC236}">
                <a16:creationId xmlns:a16="http://schemas.microsoft.com/office/drawing/2014/main" id="{03D3D371-F51D-DA7A-0A38-7F7DDD2A90BB}"/>
              </a:ext>
            </a:extLst>
          </p:cNvPr>
          <p:cNvSpPr>
            <a:spLocks noGrp="1"/>
          </p:cNvSpPr>
          <p:nvPr>
            <p:ph type="title"/>
          </p:nvPr>
        </p:nvSpPr>
        <p:spPr>
          <a:xfrm>
            <a:off x="641512" y="374878"/>
            <a:ext cx="6180672" cy="840352"/>
          </a:xfrm>
        </p:spPr>
        <p:txBody>
          <a:bodyPr/>
          <a:lstStyle/>
          <a:p>
            <a:r>
              <a:rPr lang="es-MX"/>
              <a:t>Etapas del procesamiento</a:t>
            </a:r>
          </a:p>
        </p:txBody>
      </p:sp>
      <p:sp>
        <p:nvSpPr>
          <p:cNvPr id="433" name="Google Shape;433;p36"/>
          <p:cNvSpPr txBox="1">
            <a:spLocks noGrp="1"/>
          </p:cNvSpPr>
          <p:nvPr>
            <p:ph type="subTitle" idx="4294967295"/>
          </p:nvPr>
        </p:nvSpPr>
        <p:spPr>
          <a:xfrm>
            <a:off x="1120655" y="1362220"/>
            <a:ext cx="2034905" cy="1141555"/>
          </a:xfrm>
          <a:prstGeom prst="rect">
            <a:avLst/>
          </a:prstGeom>
        </p:spPr>
        <p:txBody>
          <a:bodyPr spcFirstLastPara="1" wrap="square" lIns="121900" tIns="121900" rIns="121900" bIns="121900" anchor="t" anchorCtr="0">
            <a:noAutofit/>
          </a:bodyPr>
          <a:lstStyle/>
          <a:p>
            <a:pPr marL="0" indent="0" algn="ctr">
              <a:buNone/>
            </a:pPr>
            <a:r>
              <a:rPr lang="es-MX" sz="1800" b="1"/>
              <a:t>Lectura de datos y procesamiento básico</a:t>
            </a:r>
          </a:p>
        </p:txBody>
      </p:sp>
      <p:sp>
        <p:nvSpPr>
          <p:cNvPr id="435" name="Google Shape;435;p36"/>
          <p:cNvSpPr txBox="1">
            <a:spLocks noGrp="1"/>
          </p:cNvSpPr>
          <p:nvPr>
            <p:ph type="subTitle" idx="4294967295"/>
          </p:nvPr>
        </p:nvSpPr>
        <p:spPr>
          <a:xfrm>
            <a:off x="5086774" y="1394341"/>
            <a:ext cx="2034905" cy="850801"/>
          </a:xfrm>
          <a:prstGeom prst="rect">
            <a:avLst/>
          </a:prstGeom>
        </p:spPr>
        <p:txBody>
          <a:bodyPr spcFirstLastPara="1" wrap="square" lIns="121900" tIns="121900" rIns="121900" bIns="121900" anchor="t" anchorCtr="0">
            <a:noAutofit/>
          </a:bodyPr>
          <a:lstStyle/>
          <a:p>
            <a:pPr marL="0" indent="0" algn="ctr">
              <a:lnSpc>
                <a:spcPct val="107000"/>
              </a:lnSpc>
              <a:spcBef>
                <a:spcPts val="267"/>
              </a:spcBef>
              <a:buNone/>
            </a:pPr>
            <a:r>
              <a:rPr lang="es-MX" sz="1800" b="1"/>
              <a:t>Preprocesamiento de texto</a:t>
            </a:r>
          </a:p>
        </p:txBody>
      </p:sp>
      <p:sp>
        <p:nvSpPr>
          <p:cNvPr id="437" name="Google Shape;437;p36"/>
          <p:cNvSpPr txBox="1">
            <a:spLocks noGrp="1"/>
          </p:cNvSpPr>
          <p:nvPr>
            <p:ph type="subTitle" idx="4294967295"/>
          </p:nvPr>
        </p:nvSpPr>
        <p:spPr>
          <a:xfrm>
            <a:off x="8601881" y="1399565"/>
            <a:ext cx="2511357" cy="840352"/>
          </a:xfrm>
          <a:prstGeom prst="rect">
            <a:avLst/>
          </a:prstGeom>
        </p:spPr>
        <p:txBody>
          <a:bodyPr spcFirstLastPara="1" wrap="square" lIns="121900" tIns="121900" rIns="121900" bIns="121900" anchor="ctr" anchorCtr="0">
            <a:noAutofit/>
          </a:bodyPr>
          <a:lstStyle/>
          <a:p>
            <a:pPr marL="0" indent="0">
              <a:buNone/>
            </a:pPr>
            <a:r>
              <a:rPr lang="es-MX" sz="1800" b="1"/>
              <a:t>Vectorización de las palabras</a:t>
            </a:r>
          </a:p>
        </p:txBody>
      </p:sp>
      <p:sp>
        <p:nvSpPr>
          <p:cNvPr id="439" name="Google Shape;439;p36"/>
          <p:cNvSpPr txBox="1">
            <a:spLocks noGrp="1"/>
          </p:cNvSpPr>
          <p:nvPr>
            <p:ph type="subTitle" idx="4294967295"/>
          </p:nvPr>
        </p:nvSpPr>
        <p:spPr>
          <a:xfrm>
            <a:off x="8385232" y="4058629"/>
            <a:ext cx="2209000" cy="769117"/>
          </a:xfrm>
          <a:prstGeom prst="rect">
            <a:avLst/>
          </a:prstGeom>
        </p:spPr>
        <p:txBody>
          <a:bodyPr spcFirstLastPara="1" wrap="square" lIns="121900" tIns="121900" rIns="121900" bIns="121900" anchor="t" anchorCtr="0">
            <a:noAutofit/>
          </a:bodyPr>
          <a:lstStyle/>
          <a:p>
            <a:pPr marL="0" indent="0">
              <a:buNone/>
            </a:pPr>
            <a:r>
              <a:rPr lang="es-MX" sz="1800" b="1"/>
              <a:t>Clasificador </a:t>
            </a:r>
            <a:r>
              <a:rPr lang="es-MX" sz="1800" b="1" err="1"/>
              <a:t>Random</a:t>
            </a:r>
            <a:r>
              <a:rPr lang="es-MX" sz="1800" b="1"/>
              <a:t> Forest</a:t>
            </a:r>
          </a:p>
        </p:txBody>
      </p:sp>
      <p:pic>
        <p:nvPicPr>
          <p:cNvPr id="2050" name="Picture 2" descr="Base de datos - Iconos gratis de tecnología">
            <a:extLst>
              <a:ext uri="{FF2B5EF4-FFF2-40B4-BE49-F238E27FC236}">
                <a16:creationId xmlns:a16="http://schemas.microsoft.com/office/drawing/2014/main" id="{BDF1E851-56E2-46B1-BF7C-1F1EB95F6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145" y="2574159"/>
            <a:ext cx="965550" cy="9655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rocesamiento de datos - Iconos gratis de computadora">
            <a:extLst>
              <a:ext uri="{FF2B5EF4-FFF2-40B4-BE49-F238E27FC236}">
                <a16:creationId xmlns:a16="http://schemas.microsoft.com/office/drawing/2014/main" id="{16816A3B-D829-401F-963D-5BBBBEF44ECB}"/>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7292" y="5015944"/>
            <a:ext cx="1054870" cy="105487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Word Cloud Icon #16769 - Free Icons Library">
            <a:extLst>
              <a:ext uri="{FF2B5EF4-FFF2-40B4-BE49-F238E27FC236}">
                <a16:creationId xmlns:a16="http://schemas.microsoft.com/office/drawing/2014/main" id="{BBCDAD4D-2177-466D-9324-AB39F66A591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808" t="23006" r="5442" b="27476"/>
          <a:stretch/>
        </p:blipFill>
        <p:spPr bwMode="auto">
          <a:xfrm>
            <a:off x="9132144" y="2631533"/>
            <a:ext cx="1524875" cy="85080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andom Forest Icon - Download Random Forest Icon 1503830 | Noun Project">
            <a:extLst>
              <a:ext uri="{FF2B5EF4-FFF2-40B4-BE49-F238E27FC236}">
                <a16:creationId xmlns:a16="http://schemas.microsoft.com/office/drawing/2014/main" id="{78159D59-83C3-4321-A232-62E5D56D269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9643" y="4802079"/>
            <a:ext cx="1476679" cy="14766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F665B78-3C01-4D50-AF0E-24A06CEF5088}"/>
              </a:ext>
            </a:extLst>
          </p:cNvPr>
          <p:cNvPicPr>
            <a:picLocks noChangeAspect="1"/>
          </p:cNvPicPr>
          <p:nvPr/>
        </p:nvPicPr>
        <p:blipFill>
          <a:blip r:embed="rId7">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5564769" y="2529499"/>
            <a:ext cx="1056018" cy="1054870"/>
          </a:xfrm>
          <a:prstGeom prst="rect">
            <a:avLst/>
          </a:prstGeom>
        </p:spPr>
      </p:pic>
      <p:sp>
        <p:nvSpPr>
          <p:cNvPr id="46" name="Google Shape;439;p36">
            <a:extLst>
              <a:ext uri="{FF2B5EF4-FFF2-40B4-BE49-F238E27FC236}">
                <a16:creationId xmlns:a16="http://schemas.microsoft.com/office/drawing/2014/main" id="{D9CF4BCB-E488-47C5-8F5A-43A2E5436039}"/>
              </a:ext>
            </a:extLst>
          </p:cNvPr>
          <p:cNvSpPr txBox="1">
            <a:spLocks/>
          </p:cNvSpPr>
          <p:nvPr/>
        </p:nvSpPr>
        <p:spPr>
          <a:xfrm>
            <a:off x="5105682" y="4003522"/>
            <a:ext cx="1990501" cy="1050925"/>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1800" b="1">
                <a:solidFill>
                  <a:srgbClr val="0070C0"/>
                </a:solidFill>
              </a:rPr>
              <a:t>Extracción de conocimientos</a:t>
            </a:r>
          </a:p>
        </p:txBody>
      </p:sp>
      <p:sp>
        <p:nvSpPr>
          <p:cNvPr id="7" name="Rectangle 6">
            <a:extLst>
              <a:ext uri="{FF2B5EF4-FFF2-40B4-BE49-F238E27FC236}">
                <a16:creationId xmlns:a16="http://schemas.microsoft.com/office/drawing/2014/main" id="{F5E18AE2-2727-4AF6-BACB-7A2B070D58D9}"/>
              </a:ext>
            </a:extLst>
          </p:cNvPr>
          <p:cNvSpPr/>
          <p:nvPr/>
        </p:nvSpPr>
        <p:spPr>
          <a:xfrm>
            <a:off x="549283" y="1558683"/>
            <a:ext cx="437241" cy="37707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a:solidFill>
                  <a:sysClr val="windowText" lastClr="000000"/>
                </a:solidFill>
              </a:rPr>
              <a:t>1</a:t>
            </a:r>
          </a:p>
        </p:txBody>
      </p:sp>
      <p:sp>
        <p:nvSpPr>
          <p:cNvPr id="48" name="Rectangle 47">
            <a:extLst>
              <a:ext uri="{FF2B5EF4-FFF2-40B4-BE49-F238E27FC236}">
                <a16:creationId xmlns:a16="http://schemas.microsoft.com/office/drawing/2014/main" id="{C12B5F40-4789-4BC2-ADEA-50BDB16FD387}"/>
              </a:ext>
            </a:extLst>
          </p:cNvPr>
          <p:cNvSpPr/>
          <p:nvPr/>
        </p:nvSpPr>
        <p:spPr>
          <a:xfrm>
            <a:off x="4553760" y="1558683"/>
            <a:ext cx="437241" cy="37707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a:solidFill>
                  <a:sysClr val="windowText" lastClr="000000"/>
                </a:solidFill>
              </a:rPr>
              <a:t>2</a:t>
            </a:r>
          </a:p>
        </p:txBody>
      </p:sp>
      <p:sp>
        <p:nvSpPr>
          <p:cNvPr id="49" name="Rectangle 48">
            <a:extLst>
              <a:ext uri="{FF2B5EF4-FFF2-40B4-BE49-F238E27FC236}">
                <a16:creationId xmlns:a16="http://schemas.microsoft.com/office/drawing/2014/main" id="{FCF18A16-30F9-4632-BA2F-81772D9C3F9B}"/>
              </a:ext>
            </a:extLst>
          </p:cNvPr>
          <p:cNvSpPr/>
          <p:nvPr/>
        </p:nvSpPr>
        <p:spPr>
          <a:xfrm>
            <a:off x="7998730" y="1555925"/>
            <a:ext cx="437241" cy="37707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a:solidFill>
                  <a:sysClr val="windowText" lastClr="000000"/>
                </a:solidFill>
              </a:rPr>
              <a:t>3</a:t>
            </a:r>
          </a:p>
        </p:txBody>
      </p:sp>
      <p:sp>
        <p:nvSpPr>
          <p:cNvPr id="50" name="Rectangle 49">
            <a:extLst>
              <a:ext uri="{FF2B5EF4-FFF2-40B4-BE49-F238E27FC236}">
                <a16:creationId xmlns:a16="http://schemas.microsoft.com/office/drawing/2014/main" id="{662AF724-753F-439E-9591-4C1BF7A11B04}"/>
              </a:ext>
            </a:extLst>
          </p:cNvPr>
          <p:cNvSpPr/>
          <p:nvPr/>
        </p:nvSpPr>
        <p:spPr>
          <a:xfrm>
            <a:off x="7892491" y="4285743"/>
            <a:ext cx="437241" cy="37707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a:solidFill>
                  <a:sysClr val="windowText" lastClr="000000"/>
                </a:solidFill>
              </a:rPr>
              <a:t>4</a:t>
            </a:r>
          </a:p>
        </p:txBody>
      </p:sp>
      <p:sp>
        <p:nvSpPr>
          <p:cNvPr id="51" name="Rectangle 50">
            <a:extLst>
              <a:ext uri="{FF2B5EF4-FFF2-40B4-BE49-F238E27FC236}">
                <a16:creationId xmlns:a16="http://schemas.microsoft.com/office/drawing/2014/main" id="{64D67152-8ECE-4924-BD5E-60E58105F5FA}"/>
              </a:ext>
            </a:extLst>
          </p:cNvPr>
          <p:cNvSpPr/>
          <p:nvPr/>
        </p:nvSpPr>
        <p:spPr>
          <a:xfrm>
            <a:off x="4528263" y="4288704"/>
            <a:ext cx="437241" cy="37707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b="1">
                <a:solidFill>
                  <a:sysClr val="windowText" lastClr="000000"/>
                </a:solidFill>
              </a:rPr>
              <a:t>5</a:t>
            </a:r>
          </a:p>
        </p:txBody>
      </p:sp>
      <p:pic>
        <p:nvPicPr>
          <p:cNvPr id="2062" name="Picture 14" descr="Python: Styled DataFrame Viewer - IntelliJ IDEs Plugin | Marketplace">
            <a:extLst>
              <a:ext uri="{FF2B5EF4-FFF2-40B4-BE49-F238E27FC236}">
                <a16:creationId xmlns:a16="http://schemas.microsoft.com/office/drawing/2014/main" id="{F3F9BD66-E635-44B5-90E0-80333CA1C7C5}"/>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863808" y="2490430"/>
            <a:ext cx="1136124" cy="113612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C9EB2884-8A02-4287-8E9C-835187063E11}"/>
              </a:ext>
            </a:extLst>
          </p:cNvPr>
          <p:cNvCxnSpPr>
            <a:stCxn id="2050" idx="3"/>
            <a:endCxn id="2062" idx="1"/>
          </p:cNvCxnSpPr>
          <p:nvPr/>
        </p:nvCxnSpPr>
        <p:spPr>
          <a:xfrm>
            <a:off x="2262695" y="3056934"/>
            <a:ext cx="601113" cy="1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D7EAA85-6118-4826-924C-E019A6D6E7AA}"/>
              </a:ext>
            </a:extLst>
          </p:cNvPr>
          <p:cNvCxnSpPr>
            <a:cxnSpLocks/>
            <a:stCxn id="2062" idx="3"/>
            <a:endCxn id="6" idx="1"/>
          </p:cNvCxnSpPr>
          <p:nvPr/>
        </p:nvCxnSpPr>
        <p:spPr>
          <a:xfrm flipV="1">
            <a:off x="3999932" y="3056934"/>
            <a:ext cx="1564837" cy="15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CB853FB-07EA-4ED7-BA13-2F718972475D}"/>
              </a:ext>
            </a:extLst>
          </p:cNvPr>
          <p:cNvCxnSpPr>
            <a:cxnSpLocks/>
            <a:stCxn id="6" idx="3"/>
            <a:endCxn id="2056" idx="1"/>
          </p:cNvCxnSpPr>
          <p:nvPr/>
        </p:nvCxnSpPr>
        <p:spPr>
          <a:xfrm>
            <a:off x="6620787" y="3056934"/>
            <a:ext cx="251135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12A06ECA-0CE8-4415-B5C4-2FAEC17F9CBC}"/>
              </a:ext>
            </a:extLst>
          </p:cNvPr>
          <p:cNvCxnSpPr>
            <a:cxnSpLocks/>
            <a:stCxn id="2056" idx="3"/>
            <a:endCxn id="2058" idx="3"/>
          </p:cNvCxnSpPr>
          <p:nvPr/>
        </p:nvCxnSpPr>
        <p:spPr>
          <a:xfrm flipH="1">
            <a:off x="10126322" y="3056934"/>
            <a:ext cx="530697" cy="2483485"/>
          </a:xfrm>
          <a:prstGeom prst="bentConnector3">
            <a:avLst>
              <a:gd name="adj1" fmla="val -4307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C3C6719-4A3C-4339-9D30-A3FD4E8372DC}"/>
              </a:ext>
            </a:extLst>
          </p:cNvPr>
          <p:cNvCxnSpPr>
            <a:cxnSpLocks/>
            <a:stCxn id="2058" idx="1"/>
            <a:endCxn id="2054" idx="3"/>
          </p:cNvCxnSpPr>
          <p:nvPr/>
        </p:nvCxnSpPr>
        <p:spPr>
          <a:xfrm flipH="1">
            <a:off x="6462162" y="5540419"/>
            <a:ext cx="2187481" cy="2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3"/>
          <p:cNvSpPr txBox="1">
            <a:spLocks noGrp="1"/>
          </p:cNvSpPr>
          <p:nvPr>
            <p:ph type="title"/>
          </p:nvPr>
        </p:nvSpPr>
        <p:spPr>
          <a:xfrm>
            <a:off x="609600" y="365125"/>
            <a:ext cx="5486400" cy="738621"/>
          </a:xfrm>
          <a:prstGeom prst="rect">
            <a:avLst/>
          </a:prstGeom>
        </p:spPr>
        <p:txBody>
          <a:bodyPr spcFirstLastPara="1" wrap="square" lIns="121900" tIns="121900" rIns="121900" bIns="121900" anchor="t" anchorCtr="0">
            <a:noAutofit/>
          </a:bodyPr>
          <a:lstStyle/>
          <a:p>
            <a:r>
              <a:rPr lang="es-MX" sz="3733" b="1"/>
              <a:t>Base de datos</a:t>
            </a:r>
            <a:endParaRPr sz="3733" b="1"/>
          </a:p>
        </p:txBody>
      </p:sp>
      <p:sp>
        <p:nvSpPr>
          <p:cNvPr id="11" name="Content Placeholder 2">
            <a:extLst>
              <a:ext uri="{FF2B5EF4-FFF2-40B4-BE49-F238E27FC236}">
                <a16:creationId xmlns:a16="http://schemas.microsoft.com/office/drawing/2014/main" id="{87965769-9447-4F31-9C59-10633D6F7467}"/>
              </a:ext>
            </a:extLst>
          </p:cNvPr>
          <p:cNvSpPr txBox="1">
            <a:spLocks/>
          </p:cNvSpPr>
          <p:nvPr/>
        </p:nvSpPr>
        <p:spPr>
          <a:xfrm>
            <a:off x="618837" y="1616364"/>
            <a:ext cx="5698836" cy="3542253"/>
          </a:xfrm>
          <a:prstGeom prst="rect">
            <a:avLst/>
          </a:prstGeom>
          <a:noFill/>
          <a:ln>
            <a:noFill/>
          </a:ln>
        </p:spPr>
        <p:txBody>
          <a:bodyPr spcFirstLastPara="1" wrap="square" lIns="121900" tIns="121900" rIns="121900" bIns="121900" anchor="ctr" anchorCtr="0">
            <a:norm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Catamaran"/>
              <a:buNone/>
              <a:defRPr sz="1400" b="0" i="0" u="none" strike="noStrike" cap="none">
                <a:solidFill>
                  <a:schemeClr val="dk1"/>
                </a:solidFill>
                <a:latin typeface="Catamaran"/>
                <a:ea typeface="Catamaran"/>
                <a:cs typeface="Catamaran"/>
                <a:sym typeface="Catamaran"/>
              </a:defRPr>
            </a:lvl1pPr>
            <a:lvl2pPr marL="914400" marR="0" lvl="1"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2pPr>
            <a:lvl3pPr marL="1371600" marR="0" lvl="2"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3pPr>
            <a:lvl4pPr marL="1828800" marR="0" lvl="3"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4pPr>
            <a:lvl5pPr marL="2286000" marR="0" lvl="4"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5pPr>
            <a:lvl6pPr marL="2743200" marR="0" lvl="5"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6pPr>
            <a:lvl7pPr marL="3200400" marR="0" lvl="6"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7pPr>
            <a:lvl8pPr marL="3657600" marR="0" lvl="7"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8pPr>
            <a:lvl9pPr marL="4114800" marR="0" lvl="8" indent="-317500" algn="l" rtl="0">
              <a:lnSpc>
                <a:spcPct val="100000"/>
              </a:lnSpc>
              <a:spcBef>
                <a:spcPts val="0"/>
              </a:spcBef>
              <a:spcAft>
                <a:spcPts val="0"/>
              </a:spcAft>
              <a:buClr>
                <a:schemeClr val="dk2"/>
              </a:buClr>
              <a:buSzPts val="1400"/>
              <a:buFont typeface="Catamaran"/>
              <a:buNone/>
              <a:defRPr sz="1400" b="0" i="0" u="none" strike="noStrike" cap="none">
                <a:solidFill>
                  <a:schemeClr val="dk2"/>
                </a:solidFill>
                <a:latin typeface="Catamaran"/>
                <a:ea typeface="Catamaran"/>
                <a:cs typeface="Catamaran"/>
                <a:sym typeface="Catamaran"/>
              </a:defRPr>
            </a:lvl9pPr>
          </a:lstStyle>
          <a:p>
            <a:pPr marL="342900" indent="-342900" algn="just" defTabSz="1219170">
              <a:lnSpc>
                <a:spcPct val="107000"/>
              </a:lnSpc>
              <a:spcAft>
                <a:spcPts val="1067"/>
              </a:spcAft>
              <a:buClr>
                <a:srgbClr val="499787"/>
              </a:buClr>
              <a:buFont typeface="Wingdings" panose="05000000000000000000" pitchFamily="2" charset="2"/>
              <a:buChar char="§"/>
            </a:pPr>
            <a:r>
              <a:rPr lang="es-MX" sz="2400" kern="0">
                <a:solidFill>
                  <a:srgbClr val="333333"/>
                </a:solidFill>
                <a:latin typeface="+mn-lt"/>
              </a:rPr>
              <a:t>La </a:t>
            </a:r>
            <a:r>
              <a:rPr lang="es-MX" sz="2400" b="1" kern="0">
                <a:solidFill>
                  <a:srgbClr val="333333"/>
                </a:solidFill>
                <a:latin typeface="+mn-lt"/>
              </a:rPr>
              <a:t>base de datos </a:t>
            </a:r>
            <a:r>
              <a:rPr lang="es-MX" sz="2400" kern="0">
                <a:solidFill>
                  <a:srgbClr val="333333"/>
                </a:solidFill>
                <a:latin typeface="+mn-lt"/>
              </a:rPr>
              <a:t>estudiada fue extraída del sitio </a:t>
            </a:r>
            <a:r>
              <a:rPr lang="es-MX" sz="2400" b="1" kern="0">
                <a:solidFill>
                  <a:srgbClr val="333333"/>
                </a:solidFill>
                <a:latin typeface="+mn-lt"/>
              </a:rPr>
              <a:t>web booking.com</a:t>
            </a:r>
          </a:p>
          <a:p>
            <a:pPr marL="342900" indent="-342900" algn="just" defTabSz="1219170">
              <a:lnSpc>
                <a:spcPct val="107000"/>
              </a:lnSpc>
              <a:spcAft>
                <a:spcPts val="1067"/>
              </a:spcAft>
              <a:buClr>
                <a:srgbClr val="499787"/>
              </a:buClr>
              <a:buFont typeface="Wingdings" panose="05000000000000000000" pitchFamily="2" charset="2"/>
              <a:buChar char="§"/>
            </a:pPr>
            <a:r>
              <a:rPr lang="es-MX" sz="2400" kern="0">
                <a:solidFill>
                  <a:srgbClr val="333333"/>
                </a:solidFill>
                <a:latin typeface="+mn-lt"/>
              </a:rPr>
              <a:t>La base de datos contiene una serie de </a:t>
            </a:r>
            <a:r>
              <a:rPr lang="es-MX" sz="2400" b="1" kern="0">
                <a:solidFill>
                  <a:srgbClr val="333333"/>
                </a:solidFill>
                <a:latin typeface="+mn-lt"/>
              </a:rPr>
              <a:t>atributos</a:t>
            </a:r>
            <a:r>
              <a:rPr lang="es-MX" sz="2400" kern="0">
                <a:solidFill>
                  <a:srgbClr val="333333"/>
                </a:solidFill>
                <a:latin typeface="+mn-lt"/>
              </a:rPr>
              <a:t> brindados por </a:t>
            </a:r>
            <a:r>
              <a:rPr lang="es-MX" sz="2400" b="1" kern="0">
                <a:solidFill>
                  <a:srgbClr val="333333"/>
                </a:solidFill>
                <a:latin typeface="+mn-lt"/>
              </a:rPr>
              <a:t>515,000 clientes </a:t>
            </a:r>
            <a:r>
              <a:rPr lang="es-MX" sz="2400" kern="0">
                <a:solidFill>
                  <a:srgbClr val="333333"/>
                </a:solidFill>
                <a:latin typeface="+mn-lt"/>
              </a:rPr>
              <a:t>acerca de </a:t>
            </a:r>
            <a:r>
              <a:rPr lang="es-MX" sz="2400" b="1" kern="0">
                <a:solidFill>
                  <a:srgbClr val="333333"/>
                </a:solidFill>
                <a:latin typeface="+mn-lt"/>
              </a:rPr>
              <a:t>1493 hoteles </a:t>
            </a:r>
            <a:r>
              <a:rPr lang="es-MX" sz="2400" kern="0">
                <a:solidFill>
                  <a:srgbClr val="333333"/>
                </a:solidFill>
                <a:latin typeface="+mn-lt"/>
              </a:rPr>
              <a:t>de lujo de </a:t>
            </a:r>
            <a:r>
              <a:rPr lang="es-MX" sz="2400" b="1" kern="0">
                <a:solidFill>
                  <a:srgbClr val="333333"/>
                </a:solidFill>
                <a:latin typeface="+mn-lt"/>
              </a:rPr>
              <a:t>Europa</a:t>
            </a:r>
          </a:p>
        </p:txBody>
      </p:sp>
      <p:pic>
        <p:nvPicPr>
          <p:cNvPr id="3074" name="Picture 2" descr="Cómo sincronizar tu calendario con Booking.com - Blog de Apartelius">
            <a:extLst>
              <a:ext uri="{FF2B5EF4-FFF2-40B4-BE49-F238E27FC236}">
                <a16:creationId xmlns:a16="http://schemas.microsoft.com/office/drawing/2014/main" id="{A9CCFBAE-062F-4791-8C50-691ADC246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9213" y="1977520"/>
            <a:ext cx="4673878" cy="290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37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3"/>
          <p:cNvSpPr txBox="1">
            <a:spLocks noGrp="1"/>
          </p:cNvSpPr>
          <p:nvPr>
            <p:ph type="title"/>
          </p:nvPr>
        </p:nvSpPr>
        <p:spPr>
          <a:xfrm>
            <a:off x="609600" y="365125"/>
            <a:ext cx="3722255" cy="663575"/>
          </a:xfrm>
          <a:prstGeom prst="rect">
            <a:avLst/>
          </a:prstGeom>
        </p:spPr>
        <p:txBody>
          <a:bodyPr spcFirstLastPara="1" wrap="square" lIns="121900" tIns="121900" rIns="121900" bIns="121900" anchor="t" anchorCtr="0">
            <a:noAutofit/>
          </a:bodyPr>
          <a:lstStyle/>
          <a:p>
            <a:r>
              <a:rPr lang="es-MX" sz="3733" b="1"/>
              <a:t>Base de datos</a:t>
            </a:r>
            <a:endParaRPr sz="3733" b="1"/>
          </a:p>
        </p:txBody>
      </p:sp>
      <p:sp>
        <p:nvSpPr>
          <p:cNvPr id="9" name="Google Shape;310;p34">
            <a:extLst>
              <a:ext uri="{FF2B5EF4-FFF2-40B4-BE49-F238E27FC236}">
                <a16:creationId xmlns:a16="http://schemas.microsoft.com/office/drawing/2014/main" id="{A2565C1C-1484-4777-A40E-8920F3AEB626}"/>
              </a:ext>
            </a:extLst>
          </p:cNvPr>
          <p:cNvSpPr txBox="1">
            <a:spLocks/>
          </p:cNvSpPr>
          <p:nvPr/>
        </p:nvSpPr>
        <p:spPr>
          <a:xfrm>
            <a:off x="660481" y="1376218"/>
            <a:ext cx="10872172" cy="471978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400"/>
              <a:buFont typeface="Catamaran"/>
              <a:buNone/>
              <a:defRPr sz="1400" b="0" i="0" u="none" strike="noStrike" cap="none">
                <a:solidFill>
                  <a:schemeClr val="dk1"/>
                </a:solidFill>
                <a:latin typeface="Catamaran"/>
                <a:ea typeface="Catamaran"/>
                <a:cs typeface="Catamaran"/>
                <a:sym typeface="Catamaran"/>
              </a:defRPr>
            </a:lvl9pPr>
          </a:lstStyle>
          <a:p>
            <a:pPr marL="0" indent="0" algn="just" defTabSz="1219170">
              <a:buClr>
                <a:srgbClr val="000000"/>
              </a:buClr>
            </a:pPr>
            <a:r>
              <a:rPr lang="es-MX" sz="1400" b="1" kern="0">
                <a:solidFill>
                  <a:srgbClr val="333333"/>
                </a:solidFill>
                <a:latin typeface="Georgia" panose="02040502050405020303" pitchFamily="18" charset="0"/>
              </a:rPr>
              <a:t>Diccionario de datos</a:t>
            </a:r>
          </a:p>
          <a:p>
            <a:pPr marL="0" indent="0" algn="just" defTabSz="1219170">
              <a:buClr>
                <a:srgbClr val="000000"/>
              </a:buClr>
            </a:pPr>
            <a:endParaRPr lang="es-MX" sz="1400" b="1" kern="0">
              <a:solidFill>
                <a:srgbClr val="333333"/>
              </a:solidFill>
              <a:latin typeface="Georgia" panose="02040502050405020303" pitchFamily="18" charset="0"/>
            </a:endParaRPr>
          </a:p>
          <a:p>
            <a:pPr marL="380990" indent="-380990" algn="just" defTabSz="1219170">
              <a:buClr>
                <a:srgbClr val="000000"/>
              </a:buClr>
              <a:buFont typeface="Wingdings" panose="05000000000000000000" pitchFamily="2" charset="2"/>
              <a:buChar char="§"/>
            </a:pPr>
            <a:r>
              <a:rPr lang="es-MX" sz="1400" kern="0" err="1">
                <a:solidFill>
                  <a:srgbClr val="333333"/>
                </a:solidFill>
                <a:latin typeface="Georgia" panose="02040502050405020303" pitchFamily="18" charset="0"/>
              </a:rPr>
              <a:t>Hotel_Address</a:t>
            </a:r>
            <a:r>
              <a:rPr lang="es-MX" sz="1400" kern="0">
                <a:solidFill>
                  <a:srgbClr val="333333"/>
                </a:solidFill>
                <a:latin typeface="Georgia" panose="02040502050405020303" pitchFamily="18" charset="0"/>
              </a:rPr>
              <a:t>: Dirección del hotel.</a:t>
            </a:r>
          </a:p>
          <a:p>
            <a:pPr marL="380990" indent="-380990" algn="just" defTabSz="1219170">
              <a:buClr>
                <a:srgbClr val="000000"/>
              </a:buClr>
              <a:buFont typeface="Wingdings" panose="05000000000000000000" pitchFamily="2" charset="2"/>
              <a:buChar char="§"/>
            </a:pPr>
            <a:r>
              <a:rPr lang="es-MX" sz="1400" kern="0" err="1">
                <a:solidFill>
                  <a:srgbClr val="333333"/>
                </a:solidFill>
                <a:latin typeface="Georgia" panose="02040502050405020303" pitchFamily="18" charset="0"/>
              </a:rPr>
              <a:t>Review_Date</a:t>
            </a:r>
            <a:r>
              <a:rPr lang="es-MX" sz="1400" kern="0">
                <a:solidFill>
                  <a:srgbClr val="333333"/>
                </a:solidFill>
                <a:latin typeface="Georgia" panose="02040502050405020303" pitchFamily="18" charset="0"/>
              </a:rPr>
              <a:t>: Fecha en la que el usuario realizó la reseña.</a:t>
            </a:r>
          </a:p>
          <a:p>
            <a:pPr marL="380990" indent="-380990" algn="just" defTabSz="1219170">
              <a:buClr>
                <a:srgbClr val="000000"/>
              </a:buClr>
              <a:buFont typeface="Wingdings" panose="05000000000000000000" pitchFamily="2" charset="2"/>
              <a:buChar char="§"/>
            </a:pPr>
            <a:r>
              <a:rPr lang="es-MX" sz="1400" kern="0" err="1">
                <a:solidFill>
                  <a:srgbClr val="333333"/>
                </a:solidFill>
                <a:latin typeface="Georgia" panose="02040502050405020303" pitchFamily="18" charset="0"/>
              </a:rPr>
              <a:t>Average_Score</a:t>
            </a:r>
            <a:r>
              <a:rPr lang="es-MX" sz="1400" kern="0">
                <a:solidFill>
                  <a:srgbClr val="333333"/>
                </a:solidFill>
                <a:latin typeface="Georgia" panose="02040502050405020303" pitchFamily="18" charset="0"/>
              </a:rPr>
              <a:t>: Calificación media del hotel calculada en base en los últimos comentarios del año.</a:t>
            </a:r>
          </a:p>
          <a:p>
            <a:pPr marL="380990" indent="-380990" algn="just" defTabSz="1219170">
              <a:buClr>
                <a:srgbClr val="000000"/>
              </a:buClr>
              <a:buFont typeface="Wingdings" panose="05000000000000000000" pitchFamily="2" charset="2"/>
              <a:buChar char="§"/>
            </a:pPr>
            <a:r>
              <a:rPr lang="es-MX" sz="1400" kern="0" err="1">
                <a:solidFill>
                  <a:srgbClr val="333333"/>
                </a:solidFill>
                <a:latin typeface="Georgia" panose="02040502050405020303" pitchFamily="18" charset="0"/>
              </a:rPr>
              <a:t>Hotel_Name</a:t>
            </a:r>
            <a:r>
              <a:rPr lang="es-MX" sz="1400" kern="0">
                <a:solidFill>
                  <a:srgbClr val="333333"/>
                </a:solidFill>
                <a:latin typeface="Georgia" panose="02040502050405020303" pitchFamily="18" charset="0"/>
              </a:rPr>
              <a:t>: Nombre del Hotel.</a:t>
            </a:r>
          </a:p>
          <a:p>
            <a:pPr marL="380990" indent="-380990" algn="just" defTabSz="1219170">
              <a:buClr>
                <a:srgbClr val="000000"/>
              </a:buClr>
              <a:buFont typeface="Wingdings" panose="05000000000000000000" pitchFamily="2" charset="2"/>
              <a:buChar char="§"/>
            </a:pPr>
            <a:r>
              <a:rPr lang="es-MX" sz="1400" kern="0" err="1">
                <a:solidFill>
                  <a:srgbClr val="333333"/>
                </a:solidFill>
                <a:latin typeface="Georgia" panose="02040502050405020303" pitchFamily="18" charset="0"/>
              </a:rPr>
              <a:t>Reviewer_Nationality</a:t>
            </a:r>
            <a:r>
              <a:rPr lang="es-MX" sz="1400" kern="0">
                <a:solidFill>
                  <a:srgbClr val="333333"/>
                </a:solidFill>
                <a:latin typeface="Georgia" panose="02040502050405020303" pitchFamily="18" charset="0"/>
              </a:rPr>
              <a:t>: Nacionalidad del usuario que realizó la reseña.</a:t>
            </a:r>
          </a:p>
          <a:p>
            <a:pPr marL="380990" indent="-380990" algn="just" defTabSz="1219170">
              <a:buClr>
                <a:srgbClr val="000000"/>
              </a:buClr>
              <a:buFont typeface="Wingdings" panose="05000000000000000000" pitchFamily="2" charset="2"/>
              <a:buChar char="§"/>
            </a:pPr>
            <a:r>
              <a:rPr lang="es-MX" sz="1400" kern="0" err="1">
                <a:solidFill>
                  <a:srgbClr val="333333"/>
                </a:solidFill>
                <a:latin typeface="Georgia" panose="02040502050405020303" pitchFamily="18" charset="0"/>
              </a:rPr>
              <a:t>Negative_Review</a:t>
            </a:r>
            <a:r>
              <a:rPr lang="es-MX" sz="1400" kern="0">
                <a:solidFill>
                  <a:srgbClr val="333333"/>
                </a:solidFill>
                <a:latin typeface="Georgia" panose="02040502050405020303" pitchFamily="18" charset="0"/>
              </a:rPr>
              <a:t>: La reseña negativa que el usuario ha brindado al hotel, si no brindó reseña negativa, el campo contendrá la cadena “No Negative”.</a:t>
            </a:r>
          </a:p>
          <a:p>
            <a:pPr marL="380990" indent="-380990" algn="just" defTabSz="1219170">
              <a:buClr>
                <a:srgbClr val="000000"/>
              </a:buClr>
              <a:buFont typeface="Wingdings" panose="05000000000000000000" pitchFamily="2" charset="2"/>
              <a:buChar char="§"/>
            </a:pPr>
            <a:r>
              <a:rPr lang="es-MX" sz="1400" kern="0" err="1">
                <a:solidFill>
                  <a:srgbClr val="333333"/>
                </a:solidFill>
                <a:latin typeface="Georgia" panose="02040502050405020303" pitchFamily="18" charset="0"/>
              </a:rPr>
              <a:t>Review</a:t>
            </a:r>
            <a:r>
              <a:rPr lang="es-MX" sz="1400" kern="0">
                <a:solidFill>
                  <a:srgbClr val="333333"/>
                </a:solidFill>
                <a:latin typeface="Georgia" panose="02040502050405020303" pitchFamily="18" charset="0"/>
              </a:rPr>
              <a:t> Total/</a:t>
            </a:r>
            <a:r>
              <a:rPr lang="es-MX" sz="1400" kern="0" err="1">
                <a:solidFill>
                  <a:srgbClr val="333333"/>
                </a:solidFill>
                <a:latin typeface="Georgia" panose="02040502050405020303" pitchFamily="18" charset="0"/>
              </a:rPr>
              <a:t>NegativeWordCounts</a:t>
            </a:r>
            <a:r>
              <a:rPr lang="es-MX" sz="1400" kern="0">
                <a:solidFill>
                  <a:srgbClr val="333333"/>
                </a:solidFill>
                <a:latin typeface="Georgia" panose="02040502050405020303" pitchFamily="18" charset="0"/>
              </a:rPr>
              <a:t>: El número de palabras negativas en la reseña.</a:t>
            </a:r>
          </a:p>
          <a:p>
            <a:pPr marL="380990" indent="-380990" algn="just" defTabSz="1219170">
              <a:buClr>
                <a:srgbClr val="000000"/>
              </a:buClr>
              <a:buFont typeface="Wingdings" panose="05000000000000000000" pitchFamily="2" charset="2"/>
              <a:buChar char="§"/>
            </a:pPr>
            <a:r>
              <a:rPr lang="es-MX" sz="1400" kern="0" err="1">
                <a:solidFill>
                  <a:srgbClr val="333333"/>
                </a:solidFill>
                <a:latin typeface="Georgia" panose="02040502050405020303" pitchFamily="18" charset="0"/>
              </a:rPr>
              <a:t>Positive_Review</a:t>
            </a:r>
            <a:r>
              <a:rPr lang="es-MX" sz="1400" kern="0">
                <a:solidFill>
                  <a:srgbClr val="333333"/>
                </a:solidFill>
                <a:latin typeface="Georgia" panose="02040502050405020303" pitchFamily="18" charset="0"/>
              </a:rPr>
              <a:t>: La reseña positiva que el usuario ha brindado al hotel, si no brindó reseña positiva, el campo contendrá la cadena “No positive”.</a:t>
            </a:r>
          </a:p>
          <a:p>
            <a:pPr marL="380990" indent="-380990" algn="just" defTabSz="1219170">
              <a:buClr>
                <a:srgbClr val="000000"/>
              </a:buClr>
              <a:buFont typeface="Wingdings" panose="05000000000000000000" pitchFamily="2" charset="2"/>
              <a:buChar char="§"/>
            </a:pPr>
            <a:r>
              <a:rPr lang="es-MX" sz="1400" kern="0" err="1">
                <a:solidFill>
                  <a:srgbClr val="333333"/>
                </a:solidFill>
                <a:latin typeface="Georgia" panose="02040502050405020303" pitchFamily="18" charset="0"/>
              </a:rPr>
              <a:t>ReviewTotal</a:t>
            </a:r>
            <a:r>
              <a:rPr lang="es-MX" sz="1400" kern="0">
                <a:solidFill>
                  <a:srgbClr val="333333"/>
                </a:solidFill>
                <a:latin typeface="Georgia" panose="02040502050405020303" pitchFamily="18" charset="0"/>
              </a:rPr>
              <a:t>/</a:t>
            </a:r>
            <a:r>
              <a:rPr lang="es-MX" sz="1400" kern="0" err="1">
                <a:solidFill>
                  <a:srgbClr val="333333"/>
                </a:solidFill>
                <a:latin typeface="Georgia" panose="02040502050405020303" pitchFamily="18" charset="0"/>
              </a:rPr>
              <a:t>PositiveWordCounts</a:t>
            </a:r>
            <a:r>
              <a:rPr lang="es-MX" sz="1400" kern="0">
                <a:solidFill>
                  <a:srgbClr val="333333"/>
                </a:solidFill>
                <a:latin typeface="Georgia" panose="02040502050405020303" pitchFamily="18" charset="0"/>
              </a:rPr>
              <a:t>: Número total de palabras positivas en la reseña.</a:t>
            </a:r>
          </a:p>
          <a:p>
            <a:pPr marL="380990" indent="-380990" algn="just" defTabSz="1219170">
              <a:buClr>
                <a:srgbClr val="000000"/>
              </a:buClr>
              <a:buFont typeface="Wingdings" panose="05000000000000000000" pitchFamily="2" charset="2"/>
              <a:buChar char="§"/>
            </a:pPr>
            <a:r>
              <a:rPr lang="es-MX" sz="1400" kern="0" err="1">
                <a:solidFill>
                  <a:srgbClr val="333333"/>
                </a:solidFill>
                <a:latin typeface="Georgia" panose="02040502050405020303" pitchFamily="18" charset="0"/>
              </a:rPr>
              <a:t>Reviewer_Score</a:t>
            </a:r>
            <a:r>
              <a:rPr lang="es-MX" sz="1400" kern="0">
                <a:solidFill>
                  <a:srgbClr val="333333"/>
                </a:solidFill>
                <a:latin typeface="Georgia" panose="02040502050405020303" pitchFamily="18" charset="0"/>
              </a:rPr>
              <a:t>: La calificación que el usuario ha dado al hotel basado en su experiencia.</a:t>
            </a:r>
          </a:p>
          <a:p>
            <a:pPr marL="380990" indent="-380990" algn="just" defTabSz="1219170">
              <a:buClr>
                <a:srgbClr val="000000"/>
              </a:buClr>
              <a:buFont typeface="Wingdings" panose="05000000000000000000" pitchFamily="2" charset="2"/>
              <a:buChar char="§"/>
            </a:pPr>
            <a:r>
              <a:rPr lang="es-MX" sz="1400" kern="0" err="1">
                <a:solidFill>
                  <a:srgbClr val="333333"/>
                </a:solidFill>
                <a:latin typeface="Georgia" panose="02040502050405020303" pitchFamily="18" charset="0"/>
              </a:rPr>
              <a:t>TotalNumberofReviewsReviewerHasGiven</a:t>
            </a:r>
            <a:r>
              <a:rPr lang="es-MX" sz="1400" kern="0">
                <a:solidFill>
                  <a:srgbClr val="333333"/>
                </a:solidFill>
                <a:latin typeface="Georgia" panose="02040502050405020303" pitchFamily="18" charset="0"/>
              </a:rPr>
              <a:t>: Número de reseñas que los usuarios han dado en el pasado.</a:t>
            </a:r>
          </a:p>
          <a:p>
            <a:pPr marL="380990" indent="-380990" algn="just" defTabSz="1219170">
              <a:buClr>
                <a:srgbClr val="000000"/>
              </a:buClr>
              <a:buFont typeface="Wingdings" panose="05000000000000000000" pitchFamily="2" charset="2"/>
              <a:buChar char="§"/>
            </a:pPr>
            <a:r>
              <a:rPr lang="es-MX" sz="1400" kern="0" err="1">
                <a:solidFill>
                  <a:srgbClr val="333333"/>
                </a:solidFill>
                <a:latin typeface="Georgia" panose="02040502050405020303" pitchFamily="18" charset="0"/>
              </a:rPr>
              <a:t>TotalNumberofReviews</a:t>
            </a:r>
            <a:r>
              <a:rPr lang="es-MX" sz="1400" kern="0">
                <a:solidFill>
                  <a:srgbClr val="333333"/>
                </a:solidFill>
                <a:latin typeface="Georgia" panose="02040502050405020303" pitchFamily="18" charset="0"/>
              </a:rPr>
              <a:t>: El número total de reseñas válidas que el hotel tiene.</a:t>
            </a:r>
          </a:p>
          <a:p>
            <a:pPr marL="380990" indent="-380990" algn="just" defTabSz="1219170">
              <a:buClr>
                <a:srgbClr val="000000"/>
              </a:buClr>
              <a:buFont typeface="Wingdings" panose="05000000000000000000" pitchFamily="2" charset="2"/>
              <a:buChar char="§"/>
            </a:pPr>
            <a:r>
              <a:rPr lang="es-MX" sz="1400" kern="0">
                <a:solidFill>
                  <a:srgbClr val="333333"/>
                </a:solidFill>
                <a:latin typeface="Georgia" panose="02040502050405020303" pitchFamily="18" charset="0"/>
              </a:rPr>
              <a:t>Tags: Tags de las reseñas dadas al hotel.</a:t>
            </a:r>
          </a:p>
          <a:p>
            <a:pPr marL="380990" indent="-380990" algn="just" defTabSz="1219170">
              <a:buClr>
                <a:srgbClr val="000000"/>
              </a:buClr>
              <a:buFont typeface="Wingdings" panose="05000000000000000000" pitchFamily="2" charset="2"/>
              <a:buChar char="§"/>
            </a:pPr>
            <a:r>
              <a:rPr lang="es-MX" sz="1400" kern="0" err="1">
                <a:solidFill>
                  <a:srgbClr val="333333"/>
                </a:solidFill>
                <a:latin typeface="Georgia" panose="02040502050405020303" pitchFamily="18" charset="0"/>
              </a:rPr>
              <a:t>AdditionalNumber_Scoring</a:t>
            </a:r>
            <a:r>
              <a:rPr lang="es-MX" sz="1400" kern="0">
                <a:solidFill>
                  <a:srgbClr val="333333"/>
                </a:solidFill>
                <a:latin typeface="Georgia" panose="02040502050405020303" pitchFamily="18" charset="0"/>
              </a:rPr>
              <a:t>: Indica cuantas calificaciones sin reseña ha brindado.</a:t>
            </a:r>
          </a:p>
          <a:p>
            <a:pPr marL="380990" indent="-380990" algn="just" defTabSz="1219170">
              <a:buClr>
                <a:srgbClr val="000000"/>
              </a:buClr>
              <a:buFont typeface="Wingdings" panose="05000000000000000000" pitchFamily="2" charset="2"/>
              <a:buChar char="§"/>
            </a:pPr>
            <a:r>
              <a:rPr lang="es-MX" sz="1400" kern="0" err="1">
                <a:solidFill>
                  <a:srgbClr val="333333"/>
                </a:solidFill>
                <a:latin typeface="Georgia" panose="02040502050405020303" pitchFamily="18" charset="0"/>
              </a:rPr>
              <a:t>lat</a:t>
            </a:r>
            <a:r>
              <a:rPr lang="es-MX" sz="1400" kern="0">
                <a:solidFill>
                  <a:srgbClr val="333333"/>
                </a:solidFill>
                <a:latin typeface="Georgia" panose="02040502050405020303" pitchFamily="18" charset="0"/>
              </a:rPr>
              <a:t>: Latitud del hotel.</a:t>
            </a:r>
          </a:p>
          <a:p>
            <a:pPr marL="380990" indent="-380990" algn="just" defTabSz="1219170">
              <a:buClr>
                <a:srgbClr val="000000"/>
              </a:buClr>
              <a:buFont typeface="Wingdings" panose="05000000000000000000" pitchFamily="2" charset="2"/>
              <a:buChar char="§"/>
            </a:pPr>
            <a:r>
              <a:rPr lang="es-MX" sz="1400" kern="0" err="1">
                <a:solidFill>
                  <a:srgbClr val="333333"/>
                </a:solidFill>
                <a:latin typeface="Georgia" panose="02040502050405020303" pitchFamily="18" charset="0"/>
              </a:rPr>
              <a:t>lng</a:t>
            </a:r>
            <a:r>
              <a:rPr lang="es-MX" sz="1400" kern="0">
                <a:solidFill>
                  <a:srgbClr val="333333"/>
                </a:solidFill>
                <a:latin typeface="Georgia" panose="02040502050405020303" pitchFamily="18" charset="0"/>
              </a:rPr>
              <a:t>: Longitud del hotel.</a:t>
            </a:r>
          </a:p>
        </p:txBody>
      </p:sp>
      <p:cxnSp>
        <p:nvCxnSpPr>
          <p:cNvPr id="4" name="Straight Connector 3">
            <a:extLst>
              <a:ext uri="{FF2B5EF4-FFF2-40B4-BE49-F238E27FC236}">
                <a16:creationId xmlns:a16="http://schemas.microsoft.com/office/drawing/2014/main" id="{D6108E48-A91C-44C0-9D58-C0639A537CB7}"/>
              </a:ext>
            </a:extLst>
          </p:cNvPr>
          <p:cNvCxnSpPr/>
          <p:nvPr/>
        </p:nvCxnSpPr>
        <p:spPr>
          <a:xfrm>
            <a:off x="1126837" y="3297382"/>
            <a:ext cx="146858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932A604-9B28-4989-9604-9288445C835D}"/>
              </a:ext>
            </a:extLst>
          </p:cNvPr>
          <p:cNvCxnSpPr/>
          <p:nvPr/>
        </p:nvCxnSpPr>
        <p:spPr>
          <a:xfrm>
            <a:off x="1126837" y="3939309"/>
            <a:ext cx="146858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E67A21-1D9A-407C-91E2-32216CF57A80}"/>
              </a:ext>
            </a:extLst>
          </p:cNvPr>
          <p:cNvCxnSpPr/>
          <p:nvPr/>
        </p:nvCxnSpPr>
        <p:spPr>
          <a:xfrm>
            <a:off x="1126837" y="4599709"/>
            <a:ext cx="146858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876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23</Slides>
  <Notes>22</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Análisis de sentimientos con reseñas de hoteles</vt:lpstr>
      <vt:lpstr>Contenido</vt:lpstr>
      <vt:lpstr>INTRODUCCIÓN</vt:lpstr>
      <vt:lpstr>Problemática</vt:lpstr>
      <vt:lpstr>Objetivo Principal</vt:lpstr>
      <vt:lpstr>PowerPoint Presentation</vt:lpstr>
      <vt:lpstr>Etapas del procesamiento</vt:lpstr>
      <vt:lpstr>Base de datos</vt:lpstr>
      <vt:lpstr>Base de datos</vt:lpstr>
      <vt:lpstr>Atributos de interés</vt:lpstr>
      <vt:lpstr>Reseñas etiquetadas</vt:lpstr>
      <vt:lpstr>Resultado del procesamiento</vt:lpstr>
      <vt:lpstr>Procesamiento de las palabras</vt:lpstr>
      <vt:lpstr>Resultado del procesamiento</vt:lpstr>
      <vt:lpstr>Vectorización de las palabras</vt:lpstr>
      <vt:lpstr>Random Forest</vt:lpstr>
      <vt:lpstr>PowerPoint Presentation</vt:lpstr>
      <vt:lpstr>Nube de palabras</vt:lpstr>
      <vt:lpstr>Rendimiento del clasificador</vt:lpstr>
      <vt:lpstr>Importancia de los atributos</vt:lpstr>
      <vt:lpstr>CONCLUSIONES </vt:lpstr>
      <vt:lpstr>BIBLIOGRAFÍA </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DE JESUS AGUILAR SOLANO</dc:creator>
  <cp:revision>3</cp:revision>
  <dcterms:created xsi:type="dcterms:W3CDTF">2022-06-08T02:17:06Z</dcterms:created>
  <dcterms:modified xsi:type="dcterms:W3CDTF">2022-06-10T00:15:16Z</dcterms:modified>
</cp:coreProperties>
</file>