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306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3836-950C-4199-A77D-9EB5ECBB9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0098F-5F90-468E-BA0E-F15E46C68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CF1A-C413-4B0D-85CD-025C5E7C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4CA11-7576-42BD-9009-EF0D890A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1575-C56B-418E-8445-7D1EA0E1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89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8548-BDB5-401E-9704-211F70DF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E7901-7E73-4BBD-B4C5-8FB2D9401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0F73A-7824-45D4-8F4C-9992A859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6FF4-D68E-4897-886C-A7C0E17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9DF5-DEF0-44D1-A119-C4F5ED0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88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BDE6D-C96D-4E28-AF6B-D9136C27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5D2BA-DC8A-4B82-B4BA-70C610489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91A0-DD68-4813-B2D6-F9284EA5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88FB-603C-4307-B9FE-2590D874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ED5F-DE76-4A8E-8C93-33826D8B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255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453B-502F-43E6-B937-7413E137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9B6B-1065-4421-99D3-944E4DF7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31E6-60AA-4FD9-812F-57190210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F7BC-CB6C-44E4-997D-ECEBB8D0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637F-D97F-4839-A248-39E4F4D2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13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7362-BCAC-4672-8D1D-2A76D8DA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63B54-141D-40BC-B158-CFB1C7D0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594B-F726-486C-B838-FBBB237E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3A4E-2BDF-488E-9A89-E2E4BF7B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BFF9-D8AB-45F3-9151-4DCDF95D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50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FBED-B0CC-4C45-B64F-367EF958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4034-310B-426B-B9F9-2927BB567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9FD5C-1D93-4473-9732-62AEBD40C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758E7-C572-4695-A4FA-50C2AF00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43611-86E7-431C-BE71-B189A7EF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4C6F3-EB3D-4E5B-A2F7-26641655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13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49C5-9A89-4263-B39F-CC68A14F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092D-5AC8-4C08-B276-85173026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C4A91-1BFB-48FE-855A-CCE15E19D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C452A-0A96-4AA8-9B6E-71BD3C446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4D23A-3718-4504-8CD6-2497BEBA0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BDA32-8D53-493C-BC03-53EB6757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DBD02-3F2B-4CC3-B963-230E6E68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A3870-370A-47FE-953E-5C35DBC2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74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3EFF-8F48-443D-BBF2-4B48D7FD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F5250-75F3-438C-AA3D-0DBE9CBA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8AD4A-E116-4B8B-8C4B-0F2D9BD4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A6029-53D9-4D22-A874-EB4DB709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16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303DA-005D-482E-B531-05C0AAA3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6B120-5B3B-4511-A056-F8FE05B2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549A6-942A-4921-A1DF-C04204A5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6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E244-C2D9-443B-82FC-D1D26735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8475-A82D-4977-AD71-51CBE58C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8648D-CA9E-4D35-9623-40AF04ACE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B98C-5F0C-4B27-BF80-FFF260C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BBE22-3DF1-4205-B151-446CC7B4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58B5E-707B-4A8E-8B45-3AB74FF8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683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D504-A0AF-4C89-B3E1-64A3A5EE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F4516-8F1B-4453-A32D-411C55AAC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E10C6-E8E2-4264-ABBB-8FC648532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3DFB-CC8C-446A-A48F-6FD89E44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04A87-915B-44C6-AFEA-BB75DFE9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0B3E-250D-4B50-86EA-63B3E157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34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B6D2D-2EEC-4135-A301-F4015122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12393-11A8-4282-B925-1AEA8D83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9244-610D-4627-8976-801344E42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6034-5465-4C1D-BEB5-96315F74DDF7}" type="datetimeFigureOut">
              <a:rPr lang="es-MX" smtClean="0"/>
              <a:t>10/07/2022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45CE-5893-4D54-BC6A-CBC6DE6E3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88384-19FA-4E39-B1E6-D6AC493A2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44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2324-9A47-4C90-AA0D-35AAC0A72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B7BE7-83A1-42E4-AB74-EDBC4E2F8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19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63560-9C61-4293-8189-C1DF87A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77589B-A59F-44A5-B121-407BBF540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25" y="2032604"/>
            <a:ext cx="640080" cy="6400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C8A1A2-213A-4529-ADCA-7205A0E8B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19" y="2032604"/>
            <a:ext cx="640080" cy="6400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5BC9CB-FD00-4C14-AD48-71DA746D9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3" y="2032604"/>
            <a:ext cx="640080" cy="6400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CEE667-A2DC-4B9F-AD15-7FAC1E1E3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07" y="3394270"/>
            <a:ext cx="640080" cy="640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6184A8-2D19-4171-B80F-2BC699F8D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69" y="3662056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FD5114-8B3B-4995-A86F-F4CC7D84C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07" y="2032604"/>
            <a:ext cx="640080" cy="640080"/>
          </a:xfrm>
          <a:prstGeom prst="rect">
            <a:avLst/>
          </a:prstGeom>
        </p:spPr>
      </p:pic>
      <p:pic>
        <p:nvPicPr>
          <p:cNvPr id="1026" name="Picture 2" descr="Python: Styled DataFrame Viewer - IntelliJ IDEs Plugin | Marketplace">
            <a:extLst>
              <a:ext uri="{FF2B5EF4-FFF2-40B4-BE49-F238E27FC236}">
                <a16:creationId xmlns:a16="http://schemas.microsoft.com/office/drawing/2014/main" id="{9E6754B6-3B30-4129-A4AF-4D1B0904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701" y="2032604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400AF6-C53A-41D9-8769-04B732EC8D15}"/>
              </a:ext>
            </a:extLst>
          </p:cNvPr>
          <p:cNvCxnSpPr>
            <a:stCxn id="22" idx="0"/>
            <a:endCxn id="25" idx="2"/>
          </p:cNvCxnSpPr>
          <p:nvPr/>
        </p:nvCxnSpPr>
        <p:spPr>
          <a:xfrm flipV="1">
            <a:off x="6043747" y="2672684"/>
            <a:ext cx="0" cy="721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D60440-43EF-4B02-9BFA-C2E8C82BDD6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418805" y="2352644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E5D44C-55C8-483F-8DDB-CAA7749E605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733799" y="2352644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BCFFF3-DEF5-486A-9290-4050BD719D4F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5048793" y="2352644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704CC3-F608-47BE-8756-BC7FC1B6D188}"/>
              </a:ext>
            </a:extLst>
          </p:cNvPr>
          <p:cNvCxnSpPr>
            <a:cxnSpLocks/>
            <a:stCxn id="25" idx="3"/>
            <a:endCxn id="1026" idx="1"/>
          </p:cNvCxnSpPr>
          <p:nvPr/>
        </p:nvCxnSpPr>
        <p:spPr>
          <a:xfrm>
            <a:off x="6363787" y="2352644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02EAD5-07AC-4E5D-9E63-42E242119FBD}"/>
              </a:ext>
            </a:extLst>
          </p:cNvPr>
          <p:cNvSpPr txBox="1"/>
          <p:nvPr/>
        </p:nvSpPr>
        <p:spPr>
          <a:xfrm>
            <a:off x="5412374" y="4115856"/>
            <a:ext cx="141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ImageNet</a:t>
            </a:r>
            <a:endParaRPr lang="es-MX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8BCBB8-44B5-4E40-B1D0-93EF3BEB97F7}"/>
              </a:ext>
            </a:extLst>
          </p:cNvPr>
          <p:cNvSpPr txBox="1"/>
          <p:nvPr/>
        </p:nvSpPr>
        <p:spPr>
          <a:xfrm>
            <a:off x="4096140" y="2654170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Fotogramas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13A1FE-B164-43B2-BF9B-67907DB0B843}"/>
              </a:ext>
            </a:extLst>
          </p:cNvPr>
          <p:cNvSpPr txBox="1"/>
          <p:nvPr/>
        </p:nvSpPr>
        <p:spPr>
          <a:xfrm>
            <a:off x="2802297" y="2652533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Video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3B809D-56C9-4CF1-9A1A-1CBB4B6CC663}"/>
              </a:ext>
            </a:extLst>
          </p:cNvPr>
          <p:cNvSpPr txBox="1"/>
          <p:nvPr/>
        </p:nvSpPr>
        <p:spPr>
          <a:xfrm>
            <a:off x="1682310" y="2652533"/>
            <a:ext cx="83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Cámara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EFFD56-046B-45A5-8E9E-D53F03226E46}"/>
              </a:ext>
            </a:extLst>
          </p:cNvPr>
          <p:cNvSpPr txBox="1"/>
          <p:nvPr/>
        </p:nvSpPr>
        <p:spPr>
          <a:xfrm>
            <a:off x="6653346" y="2672773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Datos estructurados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3CC441-DD38-4283-BF30-31E5FA8DF0A3}"/>
              </a:ext>
            </a:extLst>
          </p:cNvPr>
          <p:cNvSpPr txBox="1"/>
          <p:nvPr/>
        </p:nvSpPr>
        <p:spPr>
          <a:xfrm>
            <a:off x="5412374" y="1690688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CNN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22777E-59F0-46F5-9679-F21ED11B9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50"/>
          <a:stretch/>
        </p:blipFill>
        <p:spPr bwMode="auto">
          <a:xfrm>
            <a:off x="2974465" y="4916690"/>
            <a:ext cx="640080" cy="71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EE19614-5D5A-40C6-A671-D8450F24E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46" y="4954213"/>
            <a:ext cx="640080" cy="64008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78BC6C7-CD04-4034-9D95-75E1E31B2307}"/>
              </a:ext>
            </a:extLst>
          </p:cNvPr>
          <p:cNvSpPr txBox="1"/>
          <p:nvPr/>
        </p:nvSpPr>
        <p:spPr>
          <a:xfrm>
            <a:off x="1394769" y="5621474"/>
            <a:ext cx="109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ImageNet</a:t>
            </a:r>
            <a:endParaRPr lang="es-MX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2BA135-4034-401B-8F29-73235EBB2551}"/>
              </a:ext>
            </a:extLst>
          </p:cNvPr>
          <p:cNvSpPr txBox="1"/>
          <p:nvPr/>
        </p:nvSpPr>
        <p:spPr>
          <a:xfrm>
            <a:off x="2769038" y="5621474"/>
            <a:ext cx="109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Numpy</a:t>
            </a:r>
            <a:r>
              <a:rPr lang="es-MX" sz="1400" b="1" dirty="0"/>
              <a:t> array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EF2E4-094B-49BD-BDAC-AACA714FA63C}"/>
              </a:ext>
            </a:extLst>
          </p:cNvPr>
          <p:cNvCxnSpPr>
            <a:cxnSpLocks/>
            <a:stCxn id="58" idx="3"/>
            <a:endCxn id="1028" idx="1"/>
          </p:cNvCxnSpPr>
          <p:nvPr/>
        </p:nvCxnSpPr>
        <p:spPr>
          <a:xfrm flipV="1">
            <a:off x="2261426" y="5272910"/>
            <a:ext cx="713039" cy="1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21665F51-2252-4ADE-9107-4B704FAF9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703" y="4953770"/>
            <a:ext cx="640080" cy="64008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42A5B0D-7FA3-4501-9AEA-A3869E434B8A}"/>
              </a:ext>
            </a:extLst>
          </p:cNvPr>
          <p:cNvSpPr txBox="1"/>
          <p:nvPr/>
        </p:nvSpPr>
        <p:spPr>
          <a:xfrm>
            <a:off x="5878129" y="5622375"/>
            <a:ext cx="126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CNN-VGG16 </a:t>
            </a:r>
            <a:r>
              <a:rPr lang="es-MX" sz="1400" b="1" dirty="0" err="1"/>
              <a:t>Dropout</a:t>
            </a:r>
            <a:endParaRPr lang="es-MX" sz="14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7B2C015-A792-44FF-8C1E-15AAF3747156}"/>
              </a:ext>
            </a:extLst>
          </p:cNvPr>
          <p:cNvCxnSpPr>
            <a:cxnSpLocks/>
            <a:stCxn id="71" idx="1"/>
            <a:endCxn id="64" idx="1"/>
          </p:cNvCxnSpPr>
          <p:nvPr/>
        </p:nvCxnSpPr>
        <p:spPr>
          <a:xfrm>
            <a:off x="5379819" y="5270778"/>
            <a:ext cx="810884" cy="3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47EE5DB-8DEC-4AD6-98C9-4CE04AD1247B}"/>
              </a:ext>
            </a:extLst>
          </p:cNvPr>
          <p:cNvSpPr txBox="1"/>
          <p:nvPr/>
        </p:nvSpPr>
        <p:spPr>
          <a:xfrm>
            <a:off x="4234229" y="5629129"/>
            <a:ext cx="121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Aumentación de datos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D9A224D-0CBC-4DA0-808C-19DE61FE1FE2}"/>
              </a:ext>
            </a:extLst>
          </p:cNvPr>
          <p:cNvGrpSpPr/>
          <p:nvPr/>
        </p:nvGrpSpPr>
        <p:grpSpPr>
          <a:xfrm>
            <a:off x="4307215" y="5009681"/>
            <a:ext cx="1072604" cy="522193"/>
            <a:chOff x="8412480" y="3901439"/>
            <a:chExt cx="1072604" cy="522193"/>
          </a:xfrm>
        </p:grpSpPr>
        <p:pic>
          <p:nvPicPr>
            <p:cNvPr id="1030" name="Picture 6" descr="Car - Free transport icons">
              <a:extLst>
                <a:ext uri="{FF2B5EF4-FFF2-40B4-BE49-F238E27FC236}">
                  <a16:creationId xmlns:a16="http://schemas.microsoft.com/office/drawing/2014/main" id="{7B9989F9-6E5F-45F2-9088-138F91DC9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2480" y="3901439"/>
              <a:ext cx="522193" cy="522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6" descr="Car - Free transport icons">
              <a:extLst>
                <a:ext uri="{FF2B5EF4-FFF2-40B4-BE49-F238E27FC236}">
                  <a16:creationId xmlns:a16="http://schemas.microsoft.com/office/drawing/2014/main" id="{7ED2E43A-64FA-4945-9B0A-B02E6CE1F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62891" y="3901439"/>
              <a:ext cx="522193" cy="522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B16F3A-44DA-4846-9DA8-D4F712DBC232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 flipV="1">
            <a:off x="3614545" y="5270778"/>
            <a:ext cx="692670" cy="2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Metodología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JUAN DE JESUS AGUILAR SOLANO</dc:creator>
  <cp:keywords>Procesamiento y clasificación de datos</cp:keywords>
  <cp:lastModifiedBy>JUAN DE JESUS AGUILAR SOLANO</cp:lastModifiedBy>
  <cp:revision>12</cp:revision>
  <dcterms:created xsi:type="dcterms:W3CDTF">2022-07-11T01:16:46Z</dcterms:created>
  <dcterms:modified xsi:type="dcterms:W3CDTF">2022-07-11T03:45:11Z</dcterms:modified>
</cp:coreProperties>
</file>