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432"/>
      </p:cViewPr>
      <p:guideLst>
        <p:guide orient="horz" pos="3072"/>
        <p:guide pos="3840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836-950C-4199-A77D-9EB5ECBB9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98F-5F90-468E-BA0E-F15E46C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F1A-C413-4B0D-85CD-025C5E7C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A11-7576-42BD-9009-EF0D890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575-C56B-418E-8445-7D1EA0E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8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548-BDB5-401E-9704-211F70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7901-7E73-4BBD-B4C5-8FB2D940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F73A-7824-45D4-8F4C-9992A8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FF4-D68E-4897-886C-A7C0E17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DF5-DEF0-44D1-A119-C4F5ED0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BDE6D-C96D-4E28-AF6B-D9136C27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2BA-DC8A-4B82-B4BA-70C61048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91A0-DD68-4813-B2D6-F9284EA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FB-603C-4307-B9FE-2590D87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ED5F-DE76-4A8E-8C93-33826D8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53B-502F-43E6-B937-7413E137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9B6B-1065-4421-99D3-944E4DF7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31E6-60AA-4FD9-812F-5719021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7BC-CB6C-44E4-997D-ECEBB8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37F-D97F-4839-A248-39E4F4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62-BCAC-4672-8D1D-2A76D8D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3B54-141D-40BC-B158-CFB1C7D0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4B-F726-486C-B838-FBBB237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A4E-2BDF-488E-9A89-E2E4BF7B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FF9-D8AB-45F3-9151-4DCDF95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BED-B0CC-4C45-B64F-367EF95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034-310B-426B-B9F9-2927BB56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FD5C-1D93-4473-9732-62AEBD40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8E7-C572-4695-A4FA-50C2AF0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611-86E7-431C-BE71-B189A7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C6F3-EB3D-4E5B-A2F7-2664165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1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9C5-9A89-4263-B39F-CC68A14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092D-5AC8-4C08-B276-8517302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4A91-1BFB-48FE-855A-CCE15E1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452A-0A96-4AA8-9B6E-71BD3C44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D23A-3718-4504-8CD6-2497BEBA0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DA32-8D53-493C-BC03-53EB675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DBD02-3F2B-4CC3-B963-230E6E6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A3870-370A-47FE-953E-5C35DBC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EFF-8F48-443D-BBF2-4B48D7F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5250-75F3-438C-AA3D-0DBE9CB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AD4A-E116-4B8B-8C4B-0F2D9BD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6029-53D9-4D22-A874-EB4DB7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03DA-005D-482E-B531-05C0AA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B120-5B3B-4511-A056-F8FE05B2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49A6-942A-4921-A1DF-C04204A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244-C2D9-443B-82FC-D1D2673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475-A82D-4977-AD71-51CBE58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648D-CA9E-4D35-9623-40AF04AC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98C-5F0C-4B27-BF80-FFF260C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BE22-3DF1-4205-B151-446CC7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8B5E-707B-4A8E-8B45-3AB74FF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504-A0AF-4C89-B3E1-64A3A5EE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4516-8F1B-4453-A32D-411C55AA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0C6-E8E2-4264-ABBB-8FC64853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DFB-CC8C-446A-A48F-6FD89E4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4A87-915B-44C6-AFEA-BB75DFE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0B3E-250D-4B50-86EA-63B3E15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6D2D-2EEC-4135-A301-F401512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2393-11A8-4282-B925-1AEA8D83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244-610D-4627-8976-801344E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6034-5465-4C1D-BEB5-96315F74DDF7}" type="datetimeFigureOut">
              <a:rPr lang="es-MX" smtClean="0"/>
              <a:t>24/07/2022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45CE-5893-4D54-BC6A-CBC6DE6E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8384-19FA-4E39-B1E6-D6AC493A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2324-9A47-4C90-AA0D-35AAC0A7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7BE7-83A1-42E4-AB74-EDBC4E2F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63560-9C61-4293-8189-C1DF87A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7589B-A59F-44A5-B121-407BBF54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" y="1717869"/>
            <a:ext cx="640080" cy="64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8A1A2-213A-4529-ADCA-7205A0E8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09" y="1717869"/>
            <a:ext cx="640080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BC9CB-FD00-4C14-AD48-71DA746D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3" y="1717869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CEE667-A2DC-4B9F-AD15-7FAC1E1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7" y="3079535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184A8-2D19-4171-B80F-2BC699F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59" y="3347321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D5114-8B3B-4995-A86F-F4CC7D84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7" y="1717869"/>
            <a:ext cx="640080" cy="640080"/>
          </a:xfrm>
          <a:prstGeom prst="rect">
            <a:avLst/>
          </a:prstGeom>
        </p:spPr>
      </p:pic>
      <p:pic>
        <p:nvPicPr>
          <p:cNvPr id="1026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9E6754B6-3B30-4129-A4AF-4D1B0904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1" y="171786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00AF6-C53A-41D9-8769-04B732EC8D1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5199637" y="2357949"/>
            <a:ext cx="0" cy="72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0440-43EF-4B02-9BFA-C2E8C82BDD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574695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5D44C-55C8-483F-8DDB-CAA7749E605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889689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BCFFF3-DEF5-486A-9290-4050BD719D4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204683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04CC3-F608-47BE-8756-BC7FC1B6D188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>
            <a:off x="5519677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02EAD5-07AC-4E5D-9E63-42E242119FBD}"/>
              </a:ext>
            </a:extLst>
          </p:cNvPr>
          <p:cNvSpPr txBox="1"/>
          <p:nvPr/>
        </p:nvSpPr>
        <p:spPr>
          <a:xfrm>
            <a:off x="4568264" y="3801121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BCBB8-44B5-4E40-B1D0-93EF3BEB97F7}"/>
              </a:ext>
            </a:extLst>
          </p:cNvPr>
          <p:cNvSpPr txBox="1"/>
          <p:nvPr/>
        </p:nvSpPr>
        <p:spPr>
          <a:xfrm>
            <a:off x="3252030" y="2339435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Fotogramas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13A1FE-B164-43B2-BF9B-67907DB0B843}"/>
              </a:ext>
            </a:extLst>
          </p:cNvPr>
          <p:cNvSpPr txBox="1"/>
          <p:nvPr/>
        </p:nvSpPr>
        <p:spPr>
          <a:xfrm>
            <a:off x="1958187" y="233779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Video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B809D-56C9-4CF1-9A1A-1CBB4B6CC663}"/>
              </a:ext>
            </a:extLst>
          </p:cNvPr>
          <p:cNvSpPr txBox="1"/>
          <p:nvPr/>
        </p:nvSpPr>
        <p:spPr>
          <a:xfrm>
            <a:off x="838200" y="2337798"/>
            <a:ext cx="8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Cámara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FFD56-046B-45A5-8E9E-D53F03226E46}"/>
              </a:ext>
            </a:extLst>
          </p:cNvPr>
          <p:cNvSpPr txBox="1"/>
          <p:nvPr/>
        </p:nvSpPr>
        <p:spPr>
          <a:xfrm>
            <a:off x="5809236" y="2358038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Datos estructurados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3CC441-DD38-4283-BF30-31E5FA8DF0A3}"/>
              </a:ext>
            </a:extLst>
          </p:cNvPr>
          <p:cNvSpPr txBox="1"/>
          <p:nvPr/>
        </p:nvSpPr>
        <p:spPr>
          <a:xfrm>
            <a:off x="5412374" y="169068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22777E-59F0-46F5-9679-F21ED11B9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3564603" y="4585248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EE19614-5D5A-40C6-A671-D8450F24E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7" y="4622771"/>
            <a:ext cx="640080" cy="6400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8BC6C7-CD04-4034-9D95-75E1E31B2307}"/>
              </a:ext>
            </a:extLst>
          </p:cNvPr>
          <p:cNvSpPr txBox="1"/>
          <p:nvPr/>
        </p:nvSpPr>
        <p:spPr>
          <a:xfrm>
            <a:off x="838200" y="5290032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BA135-4034-401B-8F29-73235EBB2551}"/>
              </a:ext>
            </a:extLst>
          </p:cNvPr>
          <p:cNvSpPr txBox="1"/>
          <p:nvPr/>
        </p:nvSpPr>
        <p:spPr>
          <a:xfrm>
            <a:off x="3359176" y="5290032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EF2E4-094B-49BD-BDAC-AACA714FA63C}"/>
              </a:ext>
            </a:extLst>
          </p:cNvPr>
          <p:cNvCxnSpPr>
            <a:cxnSpLocks/>
            <a:stCxn id="58" idx="3"/>
            <a:endCxn id="1028" idx="1"/>
          </p:cNvCxnSpPr>
          <p:nvPr/>
        </p:nvCxnSpPr>
        <p:spPr>
          <a:xfrm flipV="1">
            <a:off x="1704857" y="4941468"/>
            <a:ext cx="1859746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65F51-2252-4ADE-9107-4B704FAF9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41" y="4622328"/>
            <a:ext cx="640080" cy="640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2A5B0D-7FA3-4501-9AEA-A3869E434B8A}"/>
              </a:ext>
            </a:extLst>
          </p:cNvPr>
          <p:cNvSpPr txBox="1"/>
          <p:nvPr/>
        </p:nvSpPr>
        <p:spPr>
          <a:xfrm>
            <a:off x="6468267" y="5290933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B2C015-A792-44FF-8C1E-15AAF3747156}"/>
              </a:ext>
            </a:extLst>
          </p:cNvPr>
          <p:cNvCxnSpPr>
            <a:cxnSpLocks/>
            <a:stCxn id="71" idx="1"/>
            <a:endCxn id="64" idx="1"/>
          </p:cNvCxnSpPr>
          <p:nvPr/>
        </p:nvCxnSpPr>
        <p:spPr>
          <a:xfrm>
            <a:off x="5969957" y="4939336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7EE5DB-8DEC-4AD6-98C9-4CE04AD1247B}"/>
              </a:ext>
            </a:extLst>
          </p:cNvPr>
          <p:cNvSpPr txBox="1"/>
          <p:nvPr/>
        </p:nvSpPr>
        <p:spPr>
          <a:xfrm>
            <a:off x="4824367" y="5297687"/>
            <a:ext cx="121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Aumentación de datos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A224D-0CBC-4DA0-808C-19DE61FE1FE2}"/>
              </a:ext>
            </a:extLst>
          </p:cNvPr>
          <p:cNvGrpSpPr/>
          <p:nvPr/>
        </p:nvGrpSpPr>
        <p:grpSpPr>
          <a:xfrm>
            <a:off x="4897353" y="4678239"/>
            <a:ext cx="1072604" cy="522193"/>
            <a:chOff x="8412480" y="3901439"/>
            <a:chExt cx="1072604" cy="522193"/>
          </a:xfrm>
        </p:grpSpPr>
        <p:pic>
          <p:nvPicPr>
            <p:cNvPr id="1030" name="Picture 6" descr="Car - Free transport icons">
              <a:extLst>
                <a:ext uri="{FF2B5EF4-FFF2-40B4-BE49-F238E27FC236}">
                  <a16:creationId xmlns:a16="http://schemas.microsoft.com/office/drawing/2014/main" id="{7B9989F9-6E5F-45F2-9088-138F91DC9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480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Car - Free transport icons">
              <a:extLst>
                <a:ext uri="{FF2B5EF4-FFF2-40B4-BE49-F238E27FC236}">
                  <a16:creationId xmlns:a16="http://schemas.microsoft.com/office/drawing/2014/main" id="{7ED2E43A-64FA-4945-9B0A-B02E6CE1F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62891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B16F3A-44DA-4846-9DA8-D4F712DBC232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4204683" y="4939336"/>
            <a:ext cx="692670" cy="2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47E2-8B6A-4FCE-9B7E-1A31DEB1E8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65" y="4487993"/>
            <a:ext cx="712439" cy="712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9CC52B-0E7A-43D8-BD89-4EFF87CE6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97" y="4893906"/>
            <a:ext cx="523220" cy="5232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8098D2A-A983-4B26-872D-B65753C8B4A3}"/>
              </a:ext>
            </a:extLst>
          </p:cNvPr>
          <p:cNvSpPr txBox="1"/>
          <p:nvPr/>
        </p:nvSpPr>
        <p:spPr>
          <a:xfrm>
            <a:off x="2109648" y="5290032"/>
            <a:ext cx="12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Redimensión de imagen</a:t>
            </a:r>
          </a:p>
        </p:txBody>
      </p:sp>
    </p:spTree>
    <p:extLst>
      <p:ext uri="{BB962C8B-B14F-4D97-AF65-F5344CB8AC3E}">
        <p14:creationId xmlns:p14="http://schemas.microsoft.com/office/powerpoint/2010/main" val="3629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351-ED45-4920-9D3F-198A37A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1D6-FE40-4556-96DA-FF452966392E}"/>
              </a:ext>
            </a:extLst>
          </p:cNvPr>
          <p:cNvSpPr/>
          <p:nvPr/>
        </p:nvSpPr>
        <p:spPr>
          <a:xfrm>
            <a:off x="838200" y="1994581"/>
            <a:ext cx="36576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Dataset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E8605-D8C6-4285-B598-F330A7266B4C}"/>
              </a:ext>
            </a:extLst>
          </p:cNvPr>
          <p:cNvSpPr/>
          <p:nvPr/>
        </p:nvSpPr>
        <p:spPr>
          <a:xfrm>
            <a:off x="838200" y="3149488"/>
            <a:ext cx="1838498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(50%)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E7973-5E28-4F89-88EF-A2352D98A443}"/>
              </a:ext>
            </a:extLst>
          </p:cNvPr>
          <p:cNvSpPr/>
          <p:nvPr/>
        </p:nvSpPr>
        <p:spPr>
          <a:xfrm>
            <a:off x="3642361" y="3150582"/>
            <a:ext cx="872837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Test </a:t>
            </a:r>
            <a:r>
              <a:rPr lang="es-MX" sz="1100" dirty="0" err="1">
                <a:solidFill>
                  <a:schemeClr val="tx1"/>
                </a:solidFill>
              </a:rPr>
              <a:t>dataset</a:t>
            </a:r>
            <a:r>
              <a:rPr lang="es-MX" sz="1100" dirty="0">
                <a:solidFill>
                  <a:schemeClr val="tx1"/>
                </a:solidFill>
              </a:rPr>
              <a:t> (25%)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AB8482-1CC2-4D7D-A74C-04E4AD7E7E72}"/>
              </a:ext>
            </a:extLst>
          </p:cNvPr>
          <p:cNvSpPr/>
          <p:nvPr/>
        </p:nvSpPr>
        <p:spPr>
          <a:xfrm rot="5400000">
            <a:off x="2438400" y="2549934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34F57-B112-48B4-8AF4-C8847169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66" y="1994581"/>
            <a:ext cx="403554" cy="40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000B1-B855-49D7-88C8-F80AD7F99953}"/>
              </a:ext>
            </a:extLst>
          </p:cNvPr>
          <p:cNvSpPr txBox="1"/>
          <p:nvPr/>
        </p:nvSpPr>
        <p:spPr>
          <a:xfrm>
            <a:off x="5568998" y="2872071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29A6F-4950-4BB4-9BC2-CA79B820C9A1}"/>
              </a:ext>
            </a:extLst>
          </p:cNvPr>
          <p:cNvSpPr txBox="1"/>
          <p:nvPr/>
        </p:nvSpPr>
        <p:spPr>
          <a:xfrm>
            <a:off x="5559492" y="2180055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train</a:t>
            </a:r>
            <a:endParaRPr lang="es-MX" sz="105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3D122B-73EC-4927-8D81-66A5C321ACE7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5034303" y="2579874"/>
            <a:ext cx="976561" cy="61308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B2C53B-00B7-4C12-9EFE-F6C8A0232972}"/>
              </a:ext>
            </a:extLst>
          </p:cNvPr>
          <p:cNvCxnSpPr>
            <a:cxnSpLocks/>
            <a:stCxn id="12" idx="2"/>
            <a:endCxn id="31" idx="1"/>
          </p:cNvCxnSpPr>
          <p:nvPr/>
        </p:nvCxnSpPr>
        <p:spPr>
          <a:xfrm rot="16200000" flipH="1">
            <a:off x="5399230" y="2214947"/>
            <a:ext cx="236316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8A9CA6-509C-4165-812D-639E97583342}"/>
              </a:ext>
            </a:extLst>
          </p:cNvPr>
          <p:cNvSpPr txBox="1"/>
          <p:nvPr/>
        </p:nvSpPr>
        <p:spPr>
          <a:xfrm>
            <a:off x="4871831" y="1771011"/>
            <a:ext cx="718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err="1"/>
              <a:t>car_data</a:t>
            </a:r>
            <a:endParaRPr lang="es-MX" sz="105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CD83DA-C39E-4115-9A61-382241AE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34" y="2432674"/>
            <a:ext cx="403554" cy="403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646AA-3C74-40F5-A615-A0ABF666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24" y="3172919"/>
            <a:ext cx="403554" cy="403554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86947E-A06E-4401-B542-ECF84138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7344123" y="5248195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95E36C-9B74-495C-885A-0EC2BC9A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97" y="5285718"/>
            <a:ext cx="640080" cy="640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B58F2C-CDFE-4169-B799-6EC3501C0AA3}"/>
              </a:ext>
            </a:extLst>
          </p:cNvPr>
          <p:cNvSpPr txBox="1"/>
          <p:nvPr/>
        </p:nvSpPr>
        <p:spPr>
          <a:xfrm>
            <a:off x="4617720" y="5952979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96786-449D-488E-9B98-D278C652C7FC}"/>
              </a:ext>
            </a:extLst>
          </p:cNvPr>
          <p:cNvSpPr txBox="1"/>
          <p:nvPr/>
        </p:nvSpPr>
        <p:spPr>
          <a:xfrm>
            <a:off x="7138696" y="5952979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F1A9C-55DD-415C-B0C9-5BECF518158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5484377" y="5604415"/>
            <a:ext cx="1859746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4CB84FA-86D3-4420-AF0F-992B1289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61" y="5285275"/>
            <a:ext cx="640080" cy="6400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6376E3-2C15-4EED-8971-3D98D3074A1B}"/>
              </a:ext>
            </a:extLst>
          </p:cNvPr>
          <p:cNvSpPr txBox="1"/>
          <p:nvPr/>
        </p:nvSpPr>
        <p:spPr>
          <a:xfrm>
            <a:off x="8463028" y="5960634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ML </a:t>
            </a:r>
            <a:r>
              <a:rPr lang="es-MX" sz="1400" b="1" dirty="0" err="1"/>
              <a:t>Model</a:t>
            </a:r>
            <a:endParaRPr lang="es-MX" sz="1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EEDFEA-A6E0-44EE-A0A1-BD55F97023E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749477" y="5602283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461E99-DA10-43C4-9662-463E5A50E61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7984203" y="5599975"/>
            <a:ext cx="790832" cy="4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4E90B32-5039-4A98-BDDA-824C3EB29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5" y="5150940"/>
            <a:ext cx="712439" cy="712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B53FD6-62FE-4E68-AF49-60246189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17" y="5556853"/>
            <a:ext cx="523220" cy="523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A9E114-B39D-4EA2-B489-4D7334AD1A23}"/>
              </a:ext>
            </a:extLst>
          </p:cNvPr>
          <p:cNvSpPr txBox="1"/>
          <p:nvPr/>
        </p:nvSpPr>
        <p:spPr>
          <a:xfrm>
            <a:off x="5889168" y="5952979"/>
            <a:ext cx="12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Redimensión de imagen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39A37-728A-461D-B465-B65C251AD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5" y="5248195"/>
            <a:ext cx="703560" cy="7035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A147B4-366A-41A4-9C97-DBBB6BFD7A51}"/>
              </a:ext>
            </a:extLst>
          </p:cNvPr>
          <p:cNvSpPr/>
          <p:nvPr/>
        </p:nvSpPr>
        <p:spPr>
          <a:xfrm>
            <a:off x="2676698" y="3149542"/>
            <a:ext cx="965663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CV 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(25%)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242B1A-2C4D-4304-8C9C-FDD27723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5" y="2478317"/>
            <a:ext cx="312268" cy="312268"/>
          </a:xfrm>
          <a:prstGeom prst="rect">
            <a:avLst/>
          </a:prstGeom>
        </p:spPr>
      </p:pic>
      <p:pic>
        <p:nvPicPr>
          <p:cNvPr id="1193" name="Picture 1192">
            <a:extLst>
              <a:ext uri="{FF2B5EF4-FFF2-40B4-BE49-F238E27FC236}">
                <a16:creationId xmlns:a16="http://schemas.microsoft.com/office/drawing/2014/main" id="{277C91C4-9414-45CC-9277-012822BA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96" y="2502029"/>
            <a:ext cx="259702" cy="2597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6CFCE8-1FD3-4B6C-9E6C-28D664093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99" y="2594253"/>
            <a:ext cx="157695" cy="157695"/>
          </a:xfrm>
          <a:prstGeom prst="rect">
            <a:avLst/>
          </a:prstGeom>
        </p:spPr>
      </p:pic>
      <p:sp>
        <p:nvSpPr>
          <p:cNvPr id="1194" name="TextBox 1193">
            <a:extLst>
              <a:ext uri="{FF2B5EF4-FFF2-40B4-BE49-F238E27FC236}">
                <a16:creationId xmlns:a16="http://schemas.microsoft.com/office/drawing/2014/main" id="{AAB42C51-6091-4032-BA2F-FC86935DF565}"/>
              </a:ext>
            </a:extLst>
          </p:cNvPr>
          <p:cNvSpPr txBox="1"/>
          <p:nvPr/>
        </p:nvSpPr>
        <p:spPr>
          <a:xfrm>
            <a:off x="6133696" y="2184971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label</a:t>
            </a:r>
            <a:endParaRPr lang="es-MX" sz="1050" dirty="0"/>
          </a:p>
        </p:txBody>
      </p: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99B66122-3EC9-427B-A9D0-7A8FAE37F5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5622" y="3947542"/>
            <a:ext cx="236316" cy="3657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Picture 1195">
            <a:extLst>
              <a:ext uri="{FF2B5EF4-FFF2-40B4-BE49-F238E27FC236}">
                <a16:creationId xmlns:a16="http://schemas.microsoft.com/office/drawing/2014/main" id="{2B15046E-03F1-41D0-9D58-730743181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1" y="4022370"/>
            <a:ext cx="312268" cy="312268"/>
          </a:xfrm>
          <a:prstGeom prst="rect">
            <a:avLst/>
          </a:prstGeom>
        </p:spPr>
      </p:pic>
      <p:sp>
        <p:nvSpPr>
          <p:cNvPr id="1197" name="TextBox 1196">
            <a:extLst>
              <a:ext uri="{FF2B5EF4-FFF2-40B4-BE49-F238E27FC236}">
                <a16:creationId xmlns:a16="http://schemas.microsoft.com/office/drawing/2014/main" id="{F9D8E43F-8389-49E0-A0D2-FE4E5018C2C5}"/>
              </a:ext>
            </a:extLst>
          </p:cNvPr>
          <p:cNvSpPr txBox="1"/>
          <p:nvPr/>
        </p:nvSpPr>
        <p:spPr>
          <a:xfrm>
            <a:off x="6117027" y="3809631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label</a:t>
            </a:r>
            <a:endParaRPr lang="es-MX" sz="1050" dirty="0"/>
          </a:p>
        </p:txBody>
      </p:sp>
      <p:pic>
        <p:nvPicPr>
          <p:cNvPr id="1199" name="Picture 1198">
            <a:extLst>
              <a:ext uri="{FF2B5EF4-FFF2-40B4-BE49-F238E27FC236}">
                <a16:creationId xmlns:a16="http://schemas.microsoft.com/office/drawing/2014/main" id="{89A1EA8F-52D6-40CF-AF0D-EDACDC51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07" y="4368353"/>
            <a:ext cx="259702" cy="259702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FBC5B4C9-5990-49C5-BB7D-D27EFD963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10" y="4460577"/>
            <a:ext cx="157695" cy="157695"/>
          </a:xfrm>
          <a:prstGeom prst="rect">
            <a:avLst/>
          </a:prstGeom>
        </p:spPr>
      </p:pic>
      <p:cxnSp>
        <p:nvCxnSpPr>
          <p:cNvPr id="1201" name="Connector: Elbow 1200">
            <a:extLst>
              <a:ext uri="{FF2B5EF4-FFF2-40B4-BE49-F238E27FC236}">
                <a16:creationId xmlns:a16="http://schemas.microsoft.com/office/drawing/2014/main" id="{E555F258-707B-4449-8F38-1CF27C807F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95107" y="4282663"/>
            <a:ext cx="182880" cy="2743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TextBox 1201">
            <a:extLst>
              <a:ext uri="{FF2B5EF4-FFF2-40B4-BE49-F238E27FC236}">
                <a16:creationId xmlns:a16="http://schemas.microsoft.com/office/drawing/2014/main" id="{6501A37C-B84B-449C-BF8B-17A3A3B41263}"/>
              </a:ext>
            </a:extLst>
          </p:cNvPr>
          <p:cNvSpPr txBox="1"/>
          <p:nvPr/>
        </p:nvSpPr>
        <p:spPr>
          <a:xfrm>
            <a:off x="6698999" y="4143717"/>
            <a:ext cx="52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/>
              <a:t>model</a:t>
            </a:r>
            <a:endParaRPr lang="es-MX" sz="1000" dirty="0"/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80F556E7-A0A4-42F4-8246-2550D7AE7A3B}"/>
              </a:ext>
            </a:extLst>
          </p:cNvPr>
          <p:cNvSpPr txBox="1"/>
          <p:nvPr/>
        </p:nvSpPr>
        <p:spPr>
          <a:xfrm>
            <a:off x="6865329" y="2187174"/>
            <a:ext cx="52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/>
              <a:t>model</a:t>
            </a:r>
            <a:endParaRPr lang="es-MX" sz="1000" dirty="0"/>
          </a:p>
        </p:txBody>
      </p:sp>
      <p:cxnSp>
        <p:nvCxnSpPr>
          <p:cNvPr id="1205" name="Straight Connector 1204">
            <a:extLst>
              <a:ext uri="{FF2B5EF4-FFF2-40B4-BE49-F238E27FC236}">
                <a16:creationId xmlns:a16="http://schemas.microsoft.com/office/drawing/2014/main" id="{EB2DB438-0447-466B-91FF-EA3E811C3C4B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flipH="1">
            <a:off x="6222288" y="2634451"/>
            <a:ext cx="2131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7D22FA56-2AFC-43E8-BA2C-BDD4DC98D0B0}"/>
              </a:ext>
            </a:extLst>
          </p:cNvPr>
          <p:cNvCxnSpPr>
            <a:cxnSpLocks/>
            <a:stCxn id="1193" idx="1"/>
            <a:endCxn id="41" idx="3"/>
          </p:cNvCxnSpPr>
          <p:nvPr/>
        </p:nvCxnSpPr>
        <p:spPr>
          <a:xfrm flipH="1">
            <a:off x="6747663" y="2631880"/>
            <a:ext cx="235333" cy="2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Picture 1212">
            <a:extLst>
              <a:ext uri="{FF2B5EF4-FFF2-40B4-BE49-F238E27FC236}">
                <a16:creationId xmlns:a16="http://schemas.microsoft.com/office/drawing/2014/main" id="{797EE6C1-7EBA-4370-8BDB-25DA8C02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5" y="3200826"/>
            <a:ext cx="312268" cy="312268"/>
          </a:xfrm>
          <a:prstGeom prst="rect">
            <a:avLst/>
          </a:prstGeom>
        </p:spPr>
      </p:pic>
      <p:pic>
        <p:nvPicPr>
          <p:cNvPr id="1214" name="Picture 1213">
            <a:extLst>
              <a:ext uri="{FF2B5EF4-FFF2-40B4-BE49-F238E27FC236}">
                <a16:creationId xmlns:a16="http://schemas.microsoft.com/office/drawing/2014/main" id="{E55586CB-A2F6-4BF2-A722-9C0DE1F2F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96" y="3224538"/>
            <a:ext cx="259702" cy="259702"/>
          </a:xfrm>
          <a:prstGeom prst="rect">
            <a:avLst/>
          </a:prstGeom>
        </p:spPr>
      </p:pic>
      <p:pic>
        <p:nvPicPr>
          <p:cNvPr id="1215" name="Picture 1214">
            <a:extLst>
              <a:ext uri="{FF2B5EF4-FFF2-40B4-BE49-F238E27FC236}">
                <a16:creationId xmlns:a16="http://schemas.microsoft.com/office/drawing/2014/main" id="{09C1AECF-B287-4028-8BB5-260A41F6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99" y="3316762"/>
            <a:ext cx="157695" cy="157695"/>
          </a:xfrm>
          <a:prstGeom prst="rect">
            <a:avLst/>
          </a:prstGeom>
        </p:spPr>
      </p:pic>
      <p:sp>
        <p:nvSpPr>
          <p:cNvPr id="1216" name="TextBox 1215">
            <a:extLst>
              <a:ext uri="{FF2B5EF4-FFF2-40B4-BE49-F238E27FC236}">
                <a16:creationId xmlns:a16="http://schemas.microsoft.com/office/drawing/2014/main" id="{66019030-E92F-4E3C-9939-8CFB4A5FBDE2}"/>
              </a:ext>
            </a:extLst>
          </p:cNvPr>
          <p:cNvSpPr txBox="1"/>
          <p:nvPr/>
        </p:nvSpPr>
        <p:spPr>
          <a:xfrm>
            <a:off x="6865329" y="2909683"/>
            <a:ext cx="52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/>
              <a:t>model</a:t>
            </a:r>
            <a:endParaRPr lang="es-MX" sz="1000" dirty="0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03748089-0BEC-4E8F-A35E-72D3140BB375}"/>
              </a:ext>
            </a:extLst>
          </p:cNvPr>
          <p:cNvCxnSpPr>
            <a:cxnSpLocks/>
            <a:stCxn id="1213" idx="1"/>
          </p:cNvCxnSpPr>
          <p:nvPr/>
        </p:nvCxnSpPr>
        <p:spPr>
          <a:xfrm flipH="1">
            <a:off x="6222288" y="3356960"/>
            <a:ext cx="2131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5D4D3F9A-BDFC-4160-98E2-D7FDCF75C5CB}"/>
              </a:ext>
            </a:extLst>
          </p:cNvPr>
          <p:cNvCxnSpPr>
            <a:cxnSpLocks/>
            <a:stCxn id="1214" idx="1"/>
            <a:endCxn id="1213" idx="3"/>
          </p:cNvCxnSpPr>
          <p:nvPr/>
        </p:nvCxnSpPr>
        <p:spPr>
          <a:xfrm flipH="1">
            <a:off x="6747663" y="3354389"/>
            <a:ext cx="235333" cy="2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333-5B16-47BE-A30A-E8DCA1F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ED45B6C-59AB-4CEA-9D5A-67E7ACB15037}"/>
              </a:ext>
            </a:extLst>
          </p:cNvPr>
          <p:cNvSpPr/>
          <p:nvPr/>
        </p:nvSpPr>
        <p:spPr>
          <a:xfrm>
            <a:off x="990600" y="2429614"/>
            <a:ext cx="754380" cy="2435756"/>
          </a:xfrm>
          <a:prstGeom prst="cube">
            <a:avLst>
              <a:gd name="adj" fmla="val 8813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F5FE921-B896-4D71-8D33-F98FBC8A9F02}"/>
              </a:ext>
            </a:extLst>
          </p:cNvPr>
          <p:cNvSpPr/>
          <p:nvPr/>
        </p:nvSpPr>
        <p:spPr>
          <a:xfrm>
            <a:off x="1250042" y="2429613"/>
            <a:ext cx="754380" cy="2444213"/>
          </a:xfrm>
          <a:prstGeom prst="cube">
            <a:avLst>
              <a:gd name="adj" fmla="val 881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50F52E2-DC6A-43B1-8048-48F55F079DC3}"/>
              </a:ext>
            </a:extLst>
          </p:cNvPr>
          <p:cNvSpPr/>
          <p:nvPr/>
        </p:nvSpPr>
        <p:spPr>
          <a:xfrm>
            <a:off x="1420816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CA1045E-E6FB-4806-9219-29B33CE65ED0}"/>
              </a:ext>
            </a:extLst>
          </p:cNvPr>
          <p:cNvSpPr/>
          <p:nvPr/>
        </p:nvSpPr>
        <p:spPr>
          <a:xfrm>
            <a:off x="1575775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E3C9C65-EBA4-40BC-8D8A-6E235582FAD7}"/>
              </a:ext>
            </a:extLst>
          </p:cNvPr>
          <p:cNvSpPr/>
          <p:nvPr/>
        </p:nvSpPr>
        <p:spPr>
          <a:xfrm>
            <a:off x="1992516" y="3389948"/>
            <a:ext cx="492443" cy="1475422"/>
          </a:xfrm>
          <a:prstGeom prst="cube">
            <a:avLst>
              <a:gd name="adj" fmla="val 89985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4DB3BCD-D426-4C82-A411-5C6C9671F0E1}"/>
              </a:ext>
            </a:extLst>
          </p:cNvPr>
          <p:cNvSpPr/>
          <p:nvPr/>
        </p:nvSpPr>
        <p:spPr>
          <a:xfrm>
            <a:off x="2100517" y="3389948"/>
            <a:ext cx="492443" cy="1475422"/>
          </a:xfrm>
          <a:prstGeom prst="cube">
            <a:avLst>
              <a:gd name="adj" fmla="val 880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447C9-3A0F-46B2-8C32-A0819898BB57}"/>
              </a:ext>
            </a:extLst>
          </p:cNvPr>
          <p:cNvSpPr txBox="1"/>
          <p:nvPr/>
        </p:nvSpPr>
        <p:spPr>
          <a:xfrm rot="-2700000">
            <a:off x="798770" y="4964334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516D2-A35A-485F-8011-009E77A682C8}"/>
              </a:ext>
            </a:extLst>
          </p:cNvPr>
          <p:cNvSpPr txBox="1"/>
          <p:nvPr/>
        </p:nvSpPr>
        <p:spPr>
          <a:xfrm rot="-2700000">
            <a:off x="635712" y="5115336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B0B48-59BD-41FE-9B0F-AD2ACEE15EBF}"/>
              </a:ext>
            </a:extLst>
          </p:cNvPr>
          <p:cNvSpPr txBox="1"/>
          <p:nvPr/>
        </p:nvSpPr>
        <p:spPr>
          <a:xfrm rot="-2700000">
            <a:off x="582714" y="4918141"/>
            <a:ext cx="572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Input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3C72C4A-1E0F-4F45-A478-30F02C9E16A2}"/>
              </a:ext>
            </a:extLst>
          </p:cNvPr>
          <p:cNvSpPr/>
          <p:nvPr/>
        </p:nvSpPr>
        <p:spPr>
          <a:xfrm>
            <a:off x="2495235" y="3398405"/>
            <a:ext cx="230136" cy="1475422"/>
          </a:xfrm>
          <a:prstGeom prst="cube">
            <a:avLst>
              <a:gd name="adj" fmla="val 8184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97342CA-E540-4AC7-835A-8ABBAFC6A827}"/>
              </a:ext>
            </a:extLst>
          </p:cNvPr>
          <p:cNvSpPr/>
          <p:nvPr/>
        </p:nvSpPr>
        <p:spPr>
          <a:xfrm>
            <a:off x="2802594" y="3389948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42C00D0-9B04-4777-A854-71F61E8B0B93}"/>
              </a:ext>
            </a:extLst>
          </p:cNvPr>
          <p:cNvSpPr/>
          <p:nvPr/>
        </p:nvSpPr>
        <p:spPr>
          <a:xfrm>
            <a:off x="2935188" y="3398405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2B67D9E-F984-4764-8B3E-E18E3F757C32}"/>
              </a:ext>
            </a:extLst>
          </p:cNvPr>
          <p:cNvSpPr/>
          <p:nvPr/>
        </p:nvSpPr>
        <p:spPr>
          <a:xfrm>
            <a:off x="3313412" y="2965015"/>
            <a:ext cx="230136" cy="1908811"/>
          </a:xfrm>
          <a:prstGeom prst="cube">
            <a:avLst>
              <a:gd name="adj" fmla="val 797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E3AC7E2-8976-471C-8414-7A91B366FFD5}"/>
              </a:ext>
            </a:extLst>
          </p:cNvPr>
          <p:cNvSpPr/>
          <p:nvPr/>
        </p:nvSpPr>
        <p:spPr>
          <a:xfrm>
            <a:off x="3420787" y="2965014"/>
            <a:ext cx="230136" cy="1900356"/>
          </a:xfrm>
          <a:prstGeom prst="cube">
            <a:avLst>
              <a:gd name="adj" fmla="val 7977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C3B6BC4-ABA8-4E5D-9D38-2233140F71CA}"/>
              </a:ext>
            </a:extLst>
          </p:cNvPr>
          <p:cNvSpPr/>
          <p:nvPr/>
        </p:nvSpPr>
        <p:spPr>
          <a:xfrm>
            <a:off x="3788386" y="3398405"/>
            <a:ext cx="230136" cy="1475422"/>
          </a:xfrm>
          <a:prstGeom prst="cube">
            <a:avLst>
              <a:gd name="adj" fmla="val 735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6DB1F-E109-499E-B2A1-48C22E9B10C7}"/>
              </a:ext>
            </a:extLst>
          </p:cNvPr>
          <p:cNvSpPr txBox="1"/>
          <p:nvPr/>
        </p:nvSpPr>
        <p:spPr>
          <a:xfrm rot="-2700000">
            <a:off x="1179111" y="5006495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67415-14C3-4CAE-8DD4-B2E841507992}"/>
              </a:ext>
            </a:extLst>
          </p:cNvPr>
          <p:cNvSpPr txBox="1"/>
          <p:nvPr/>
        </p:nvSpPr>
        <p:spPr>
          <a:xfrm rot="-2700000">
            <a:off x="1140838" y="5127971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166EE-8F37-4D6C-A2FC-466A396AF3CA}"/>
              </a:ext>
            </a:extLst>
          </p:cNvPr>
          <p:cNvSpPr txBox="1"/>
          <p:nvPr/>
        </p:nvSpPr>
        <p:spPr>
          <a:xfrm rot="-2700000">
            <a:off x="1684237" y="5019130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30071-E455-4E7D-BFFC-1CD8BA71C48A}"/>
              </a:ext>
            </a:extLst>
          </p:cNvPr>
          <p:cNvSpPr txBox="1"/>
          <p:nvPr/>
        </p:nvSpPr>
        <p:spPr>
          <a:xfrm rot="-2700000">
            <a:off x="2011247" y="4976132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Flatten</a:t>
            </a:r>
            <a:endParaRPr lang="es-MX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52706-8458-4581-AD2D-EA6109C6918B}"/>
              </a:ext>
            </a:extLst>
          </p:cNvPr>
          <p:cNvSpPr txBox="1"/>
          <p:nvPr/>
        </p:nvSpPr>
        <p:spPr>
          <a:xfrm rot="-2700000">
            <a:off x="2222437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47016-856D-45A5-919E-19A292864E4F}"/>
              </a:ext>
            </a:extLst>
          </p:cNvPr>
          <p:cNvSpPr txBox="1"/>
          <p:nvPr/>
        </p:nvSpPr>
        <p:spPr>
          <a:xfrm rot="-2700000">
            <a:off x="2281159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8EC9E-0D3F-4BF2-8690-165B24EE0986}"/>
              </a:ext>
            </a:extLst>
          </p:cNvPr>
          <p:cNvSpPr txBox="1"/>
          <p:nvPr/>
        </p:nvSpPr>
        <p:spPr>
          <a:xfrm rot="-2700000">
            <a:off x="2694516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80086-30F1-4F23-A170-22E01601A56D}"/>
              </a:ext>
            </a:extLst>
          </p:cNvPr>
          <p:cNvSpPr txBox="1"/>
          <p:nvPr/>
        </p:nvSpPr>
        <p:spPr>
          <a:xfrm rot="-2700000">
            <a:off x="2753238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2C4CC-07AD-4A2B-BF78-BCB20E24C092}"/>
              </a:ext>
            </a:extLst>
          </p:cNvPr>
          <p:cNvSpPr txBox="1"/>
          <p:nvPr/>
        </p:nvSpPr>
        <p:spPr>
          <a:xfrm rot="-2700000">
            <a:off x="3262600" y="510299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Softmax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982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Metodología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JUAN DE JESUS AGUILAR SOLANO</dc:creator>
  <cp:keywords>Procesamiento y clasificación de datos</cp:keywords>
  <cp:lastModifiedBy>JUAN DE JESUS AGUILAR SOLANO</cp:lastModifiedBy>
  <cp:revision>37</cp:revision>
  <dcterms:created xsi:type="dcterms:W3CDTF">2022-07-11T01:16:46Z</dcterms:created>
  <dcterms:modified xsi:type="dcterms:W3CDTF">2022-07-24T20:31:41Z</dcterms:modified>
</cp:coreProperties>
</file>