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57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1561CE17-0B3A-4723-865E-0A919A2A9242}">
          <p14:sldIdLst>
            <p14:sldId id="256"/>
          </p14:sldIdLst>
        </p14:section>
        <p14:section name="Introducción" id="{3284BDBD-3CCA-4EA8-869F-931366E71F40}">
          <p14:sldIdLst>
            <p14:sldId id="259"/>
            <p14:sldId id="260"/>
          </p14:sldIdLst>
        </p14:section>
        <p14:section name="Extracción de datos" id="{162BD8B6-AEEC-4D13-935A-343896ACA966}">
          <p14:sldIdLst>
            <p14:sldId id="261"/>
            <p14:sldId id="262"/>
            <p14:sldId id="264"/>
          </p14:sldIdLst>
        </p14:section>
        <p14:section name="Preprocesado de datos" id="{97C6916A-E39A-45C8-9090-E3789E904FA0}">
          <p14:sldIdLst>
            <p14:sldId id="263"/>
            <p14:sldId id="265"/>
            <p14:sldId id="266"/>
            <p14:sldId id="267"/>
            <p14:sldId id="268"/>
          </p14:sldIdLst>
        </p14:section>
        <p14:section name="Descripción del modelo y prueba" id="{8C5CDE38-32CD-40EE-A6FC-D07F6B7DDA2B}">
          <p14:sldIdLst>
            <p14:sldId id="269"/>
            <p14:sldId id="270"/>
            <p14:sldId id="271"/>
          </p14:sldIdLst>
        </p14:section>
        <p14:section name="Final" id="{FEED2B05-23BB-4C20-AE08-501D8A7A6F00}">
          <p14:sldIdLst>
            <p14:sldId id="272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12A4-FBFB-4FF4-88AB-FD28882FE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C30E-6B74-4015-8A0B-57FC0FA1B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A53A-A575-45E0-A316-8AFAF7DF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1AFC-AF69-42F9-B37D-10114A0A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C377-5EF5-484F-8A8B-12EFA20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2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6B7B-ED85-4EE5-B87D-566C363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2A13-2468-443F-B457-36AA317F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2D73-5D41-4F81-A093-B946120D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588C-654C-4E96-8C78-66CDD0D8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1FF0-A1F6-4E76-AF05-4909BAD4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5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626F4-2A14-4122-BBFB-A37123F0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B6942-FC93-4545-B5A3-B403F009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9298-B6B2-4E7B-B1E5-D54739AB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CF7-24D3-429F-8F9C-257829A8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0907-0371-4B08-87D8-FB4055AF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5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B1D8-FDD1-4D73-9DC6-3D3C8F19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4E7D-5D0E-4275-B491-B1E61C39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DC537-83EB-44BA-B26F-F91ED9C8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E0570-C950-4B1D-ADC0-A0A24261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D482-372F-408A-A3C4-C8EB751A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8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0F63-3080-4C79-97B9-DE302076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10DC-02ED-47DF-8916-39B0345A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7128-2E9F-449E-B004-D84C0E74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4B2B-035F-4085-8C43-7025C12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C517-5161-4878-ABFB-AF81B8AB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5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C16-0460-4983-AC97-74FB840C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1B64-496C-4052-A555-8D6D60DF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980E1-F753-463F-A117-96FE2B10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1F80C-FEA7-41A1-89FC-0C171144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5540-9513-4EF3-B4CD-E47E1028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8A8A3-3650-4C70-96D2-05B3604E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12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19DC-3E6D-4F20-B0FF-A4E22F9A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F810-A9F3-4B3D-9B7F-0A4A3F1D1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9F8A-83FE-4A99-A66E-F2F9BD9CC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A885-E97A-4097-B543-F2D08CF6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C6D0-7A44-44B2-B978-0BCC15572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6E3E9-E4E7-45F7-BA07-1CE5E92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BE5C-6B1D-4024-A084-20A35ED6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F3985-7E08-465F-9507-A1612057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99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90DD-72C8-44BB-B90A-13E9C30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AC90F-820A-4DF1-B3C3-0B7475D6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9A632-E4A4-4B6C-800B-B3679C54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ED87F-CD8F-49AD-990B-F36A2D8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6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41A2D-A993-4028-BBA3-9F09C56F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0C436-CF7B-4DE8-8A37-7AFAD140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4039C-0E47-4849-A5DF-41B57114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6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0828-F510-4D94-BD83-FE12F47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571C-0EA3-4723-A4D8-A3025FD5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8ABDC-2DF6-4984-80B8-A4645B66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ED3-031F-40E1-AB87-AD18D0DE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AF47-F801-490C-94BC-D4D4CBE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6E90-D659-4EF4-BBF4-18051EB7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01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2C3B-42B4-4257-812D-0535526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6A1CC-8CF7-42AB-B5DC-2D803FDCB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D9205-4FF2-4242-9AA4-1F0A054E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1F915-BBD7-43F5-ABA3-6929E86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5A54-6706-419D-B62C-457787B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325F5-6454-4D76-AB88-AF51EA3D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89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3ED90-B3C0-4EB6-B237-B73F0D86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CAA2-66C6-48FE-89A4-5EE05568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D957-D0FC-4DD6-B1B8-78E8B74A2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7368-F36A-4067-A08E-31EEA2A84189}" type="datetimeFigureOut">
              <a:rPr lang="es-MX" smtClean="0"/>
              <a:t>28/03/2022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8B1C-6406-44DA-BEE5-477C40B1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46C8-1B68-4664-8D03-F51B7C11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53C6-7853-4312-951E-C6B47523DF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10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5197-1CCE-4ADB-B330-0BF21B1B5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Filtrado basado en contenido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F9DFC-CAA5-4B79-8F0F-D16E44FE0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07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ED6D-9C85-4E35-A1D5-58F8594A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BoxPlot</a:t>
            </a:r>
            <a:r>
              <a:rPr lang="es-MX" dirty="0"/>
              <a:t> de datos Normalizados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776E-2660-40CE-83B7-C04F73AB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5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E55F-F64C-4801-9DBE-42B3CF0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normalizado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2F-F7EA-4E09-8340-7C3A404E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24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EC8C-C563-4C8A-B3E8-B71177DD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utilizada en 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4359-9658-4042-B6F3-AA18AC51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86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AEB5-A8AD-42F5-ABA3-F476D14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A01D-3C19-445B-8A11-935A6FCA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16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6CA0-61B4-47EB-959A-2B5EBFC5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Parámetros para mejorar 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DD28-20AE-421F-9B37-686788F8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2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CE8B-F771-4847-8BB9-9C11D98A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CB98-3BA1-4F63-8560-65668998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97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45A8-E141-487F-BACB-D3B0C23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7FCC-FA13-4339-AD8A-397F35C4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57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581A-4F4D-4993-8591-E276C5EA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0568-6D63-44AF-A49B-479EE635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3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7A14-AF57-4694-8FEA-5E51F1C9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Filtrado basado en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4F7D-6EBD-4053-B858-315D1800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05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DB58-6009-4C3B-A9CD-4D7C547A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conjunto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2516-1A04-412E-ACF6-3277C4C5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01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29F5-4132-41A5-806D-6072F7C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Extracción de datos mediante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5E0A-8E94-450A-A427-A33BB0D0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80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D205-5954-429C-A122-BAC1FC73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por película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2280-EFD4-40E4-ABCE-BC615724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1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A2DB-CC45-40C2-92CB-86816AC1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157A-A57B-491F-AA5E-836C9A65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45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B24A-D7F2-4D2B-B78F-F9F6CD1A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Preprocesado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05A0-8091-48A4-BD6D-B1E2344D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71E9-9841-4CC6-8EC9-75AD5D1D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9A53-A677-483E-A73C-10C40C84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06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9796-0532-4ED4-85D4-CDC9ADA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Normalización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E0D1-2115-46C2-960F-71750453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59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Filtrado basado en contenido</vt:lpstr>
      <vt:lpstr>Filtrado basado en contenido</vt:lpstr>
      <vt:lpstr>Descripción del conjunto de datos</vt:lpstr>
      <vt:lpstr>Extracción de datos mediante API</vt:lpstr>
      <vt:lpstr>Atributos por película</vt:lpstr>
      <vt:lpstr>Conjunto de datos final</vt:lpstr>
      <vt:lpstr>Preprocesado de datos</vt:lpstr>
      <vt:lpstr>Descripción de los datos</vt:lpstr>
      <vt:lpstr>Normalización de los datos</vt:lpstr>
      <vt:lpstr>BoxPlot de datos Normalizados</vt:lpstr>
      <vt:lpstr>Conjunto de datos normalizado</vt:lpstr>
      <vt:lpstr>Métrica utilizada en el modelo</vt:lpstr>
      <vt:lpstr>Prueba del modelo</vt:lpstr>
      <vt:lpstr>Parámetros para mejorar el modelo</vt:lpstr>
      <vt:lpstr>Conclusiones</vt:lpstr>
      <vt:lpstr>Repositorio del proyecto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Filtrado basado en contenido</dc:title>
  <dc:creator>JUAN DE JESUS AGUILAR SOLANO</dc:creator>
  <cp:lastModifiedBy>JUAN DE JESUS AGUILAR SOLANO</cp:lastModifiedBy>
  <cp:revision>21</cp:revision>
  <dcterms:created xsi:type="dcterms:W3CDTF">2022-03-28T21:28:38Z</dcterms:created>
  <dcterms:modified xsi:type="dcterms:W3CDTF">2022-03-28T21:45:26Z</dcterms:modified>
</cp:coreProperties>
</file>