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D380-976F-4D2A-B55E-E9020323AA40}" type="datetimeFigureOut">
              <a:rPr lang="es-MX" smtClean="0"/>
              <a:t>20/07/2016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6761CA-E468-4ADD-AD42-B184AC08C6F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24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D380-976F-4D2A-B55E-E9020323AA40}" type="datetimeFigureOut">
              <a:rPr lang="es-MX" smtClean="0"/>
              <a:t>20/07/2016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61CA-E468-4ADD-AD42-B184AC08C6F7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74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D380-976F-4D2A-B55E-E9020323AA40}" type="datetimeFigureOut">
              <a:rPr lang="es-MX" smtClean="0"/>
              <a:t>20/07/2016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61CA-E468-4ADD-AD42-B184AC08C6F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83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D380-976F-4D2A-B55E-E9020323AA40}" type="datetimeFigureOut">
              <a:rPr lang="es-MX" smtClean="0"/>
              <a:t>20/07/2016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61CA-E468-4ADD-AD42-B184AC08C6F7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04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D380-976F-4D2A-B55E-E9020323AA40}" type="datetimeFigureOut">
              <a:rPr lang="es-MX" smtClean="0"/>
              <a:t>20/07/2016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61CA-E468-4ADD-AD42-B184AC08C6F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2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D380-976F-4D2A-B55E-E9020323AA40}" type="datetimeFigureOut">
              <a:rPr lang="es-MX" smtClean="0"/>
              <a:t>20/07/2016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61CA-E468-4ADD-AD42-B184AC08C6F7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48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D380-976F-4D2A-B55E-E9020323AA40}" type="datetimeFigureOut">
              <a:rPr lang="es-MX" smtClean="0"/>
              <a:t>20/07/2016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61CA-E468-4ADD-AD42-B184AC08C6F7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16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D380-976F-4D2A-B55E-E9020323AA40}" type="datetimeFigureOut">
              <a:rPr lang="es-MX" smtClean="0"/>
              <a:t>20/07/2016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61CA-E468-4ADD-AD42-B184AC08C6F7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61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D380-976F-4D2A-B55E-E9020323AA40}" type="datetimeFigureOut">
              <a:rPr lang="es-MX" smtClean="0"/>
              <a:t>20/07/2016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61CA-E468-4ADD-AD42-B184AC08C6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115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D380-976F-4D2A-B55E-E9020323AA40}" type="datetimeFigureOut">
              <a:rPr lang="es-MX" smtClean="0"/>
              <a:t>20/07/2016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61CA-E468-4ADD-AD42-B184AC08C6F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61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1C5D380-976F-4D2A-B55E-E9020323AA40}" type="datetimeFigureOut">
              <a:rPr lang="es-MX" smtClean="0"/>
              <a:t>20/07/2016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61CA-E468-4ADD-AD42-B184AC08C6F7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09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D380-976F-4D2A-B55E-E9020323AA40}" type="datetimeFigureOut">
              <a:rPr lang="es-MX" smtClean="0"/>
              <a:t>20/07/2016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6761CA-E468-4ADD-AD42-B184AC08C6F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44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Capitulo 13 </a:t>
            </a:r>
            <a:r>
              <a:rPr lang="es-MX" dirty="0" err="1"/>
              <a:t>defining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software </a:t>
            </a:r>
            <a:r>
              <a:rPr lang="es-MX" dirty="0" err="1"/>
              <a:t>process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Juan Alberto </a:t>
            </a:r>
            <a:r>
              <a:rPr lang="es-MX" dirty="0" err="1"/>
              <a:t>gutierrez</a:t>
            </a:r>
            <a:r>
              <a:rPr lang="es-MX" dirty="0"/>
              <a:t> canto</a:t>
            </a:r>
          </a:p>
          <a:p>
            <a:r>
              <a:rPr lang="es-MX" dirty="0"/>
              <a:t>Mat.-24400063</a:t>
            </a:r>
          </a:p>
        </p:txBody>
      </p:sp>
    </p:spTree>
    <p:extLst>
      <p:ext uri="{BB962C8B-B14F-4D97-AF65-F5344CB8AC3E}">
        <p14:creationId xmlns:p14="http://schemas.microsoft.com/office/powerpoint/2010/main" val="362938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13.7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process</a:t>
            </a:r>
            <a:r>
              <a:rPr lang="es-MX" dirty="0"/>
              <a:t> </a:t>
            </a:r>
            <a:r>
              <a:rPr lang="es-MX" dirty="0" err="1"/>
              <a:t>development</a:t>
            </a:r>
            <a:r>
              <a:rPr lang="es-MX" dirty="0"/>
              <a:t> </a:t>
            </a:r>
            <a:r>
              <a:rPr lang="es-MX" dirty="0" err="1"/>
              <a:t>process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Igual que el proceso de software se define, un proceso del cual la definición de tareas ayudan a hacer mas eficiente y mejor la administración del trabajo.</a:t>
            </a:r>
          </a:p>
          <a:p>
            <a:r>
              <a:rPr lang="es-MX" dirty="0"/>
              <a:t>Los principios que ayudaron en el desarrollo de procesos de software también ayudan en la definición del desarrollo del.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947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13.7.1 a simple </a:t>
            </a:r>
            <a:r>
              <a:rPr lang="es-MX" dirty="0" err="1"/>
              <a:t>process</a:t>
            </a:r>
            <a:r>
              <a:rPr lang="es-MX" dirty="0"/>
              <a:t> </a:t>
            </a:r>
            <a:r>
              <a:rPr lang="es-MX" dirty="0" err="1"/>
              <a:t>development</a:t>
            </a:r>
            <a:r>
              <a:rPr lang="es-MX" dirty="0"/>
              <a:t> </a:t>
            </a:r>
            <a:r>
              <a:rPr lang="es-MX" dirty="0" err="1"/>
              <a:t>process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51579" y="2015732"/>
            <a:ext cx="4320571" cy="3450613"/>
          </a:xfrm>
        </p:spPr>
        <p:txBody>
          <a:bodyPr/>
          <a:lstStyle/>
          <a:p>
            <a:r>
              <a:rPr lang="es-MX" dirty="0"/>
              <a:t>La clave son los </a:t>
            </a:r>
            <a:r>
              <a:rPr lang="es-MX" dirty="0" err="1"/>
              <a:t>PIPs</a:t>
            </a:r>
            <a:r>
              <a:rPr lang="es-MX" dirty="0"/>
              <a:t> ya que nos ayudan a tener un registro de problemas y una solución a ellos.</a:t>
            </a:r>
          </a:p>
          <a:p>
            <a:r>
              <a:rPr lang="es-MX" dirty="0"/>
              <a:t>Varios problemas se concentran en detalles pequeños.</a:t>
            </a:r>
          </a:p>
          <a:p>
            <a:r>
              <a:rPr lang="es-MX" dirty="0"/>
              <a:t>De estos problemas pueden resultar que el proceso sea incomodo y un proceso </a:t>
            </a:r>
            <a:r>
              <a:rPr lang="es-MX" dirty="0" err="1"/>
              <a:t>comodo</a:t>
            </a:r>
            <a:r>
              <a:rPr lang="es-MX" dirty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2" t="18723" r="11926" b="26778"/>
          <a:stretch/>
        </p:blipFill>
        <p:spPr>
          <a:xfrm rot="16200000">
            <a:off x="6846570" y="1988816"/>
            <a:ext cx="3417574" cy="373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0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13.7.2 </a:t>
            </a:r>
            <a:r>
              <a:rPr lang="es-MX" dirty="0" err="1"/>
              <a:t>process</a:t>
            </a:r>
            <a:r>
              <a:rPr lang="es-MX" dirty="0"/>
              <a:t> </a:t>
            </a:r>
            <a:r>
              <a:rPr lang="es-MX" dirty="0" err="1"/>
              <a:t>development</a:t>
            </a:r>
            <a:r>
              <a:rPr lang="es-MX" dirty="0"/>
              <a:t> </a:t>
            </a:r>
            <a:r>
              <a:rPr lang="es-MX" dirty="0" err="1"/>
              <a:t>guidelines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Las </a:t>
            </a:r>
            <a:r>
              <a:rPr lang="es-MX" dirty="0" err="1"/>
              <a:t>guidelines</a:t>
            </a:r>
            <a:r>
              <a:rPr lang="es-MX" dirty="0"/>
              <a:t> para producir un proceso de desarrollo efectivo son las mismas que las del el proceso de software:</a:t>
            </a:r>
          </a:p>
          <a:p>
            <a:pPr lvl="1"/>
            <a:r>
              <a:rPr lang="es-MX" dirty="0"/>
              <a:t>Empezar con una simple definición del proceso</a:t>
            </a:r>
          </a:p>
          <a:p>
            <a:pPr lvl="1"/>
            <a:r>
              <a:rPr lang="es-MX" dirty="0"/>
              <a:t>Incluir una fase de planeación.</a:t>
            </a:r>
          </a:p>
          <a:p>
            <a:pPr lvl="1"/>
            <a:r>
              <a:rPr lang="es-MX" dirty="0"/>
              <a:t>Recolectar el tiempo de desarrollo para la mayor fases y producir una categoría.</a:t>
            </a:r>
          </a:p>
          <a:p>
            <a:pPr lvl="1"/>
            <a:r>
              <a:rPr lang="es-MX" dirty="0"/>
              <a:t>Realizar un seguimiento del numero de ítems producidos por categoría.</a:t>
            </a:r>
          </a:p>
          <a:p>
            <a:pPr lvl="1"/>
            <a:r>
              <a:rPr lang="es-MX" dirty="0"/>
              <a:t>Definir métricas de productividad. </a:t>
            </a:r>
          </a:p>
          <a:p>
            <a:pPr lvl="2"/>
            <a:r>
              <a:rPr lang="es-MX" dirty="0"/>
              <a:t>Ejemplo: minutos por formas, </a:t>
            </a:r>
            <a:r>
              <a:rPr lang="es-MX" dirty="0" err="1"/>
              <a:t>scrips</a:t>
            </a:r>
            <a:r>
              <a:rPr lang="es-MX" dirty="0"/>
              <a:t> o estándares.</a:t>
            </a:r>
          </a:p>
          <a:p>
            <a:pPr lvl="1"/>
            <a:r>
              <a:rPr lang="es-MX" dirty="0"/>
              <a:t>Mantener un registro por cada proceso de desarrollo.</a:t>
            </a:r>
          </a:p>
          <a:p>
            <a:pPr lvl="1"/>
            <a:r>
              <a:rPr lang="es-MX" dirty="0"/>
              <a:t>Producir un reporte </a:t>
            </a:r>
            <a:r>
              <a:rPr lang="es-MX" dirty="0" err="1"/>
              <a:t>summary</a:t>
            </a:r>
            <a:r>
              <a:rPr lang="es-MX" dirty="0"/>
              <a:t> para cada proceso de desarrollo.</a:t>
            </a:r>
          </a:p>
        </p:txBody>
      </p:sp>
    </p:spTree>
    <p:extLst>
      <p:ext uri="{BB962C8B-B14F-4D97-AF65-F5344CB8AC3E}">
        <p14:creationId xmlns:p14="http://schemas.microsoft.com/office/powerpoint/2010/main" val="144203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13.7.3 </a:t>
            </a:r>
            <a:r>
              <a:rPr lang="es-MX" dirty="0" err="1"/>
              <a:t>process</a:t>
            </a:r>
            <a:r>
              <a:rPr lang="es-MX" dirty="0"/>
              <a:t> </a:t>
            </a:r>
            <a:r>
              <a:rPr lang="es-MX" dirty="0" err="1"/>
              <a:t>development</a:t>
            </a:r>
            <a:r>
              <a:rPr lang="es-MX" dirty="0"/>
              <a:t> data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6" t="5909" r="3536" b="17926"/>
          <a:stretch/>
        </p:blipFill>
        <p:spPr>
          <a:xfrm>
            <a:off x="274320" y="1402960"/>
            <a:ext cx="3874770" cy="544957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5" t="7234" r="3311" b="11481"/>
          <a:stretch/>
        </p:blipFill>
        <p:spPr>
          <a:xfrm>
            <a:off x="7052310" y="1329136"/>
            <a:ext cx="3728224" cy="54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9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13.8 </a:t>
            </a:r>
            <a:r>
              <a:rPr lang="es-MX" dirty="0" err="1"/>
              <a:t>summary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Los artefactos del desarrollo del proceso son similares a los requerimientos de muchas disciplinas y métodos.</a:t>
            </a:r>
          </a:p>
          <a:p>
            <a:r>
              <a:rPr lang="es-MX" dirty="0"/>
              <a:t>Las fases para el diseño de la definición del proceso necesita:</a:t>
            </a:r>
          </a:p>
          <a:p>
            <a:pPr lvl="1"/>
            <a:r>
              <a:rPr lang="es-MX" dirty="0"/>
              <a:t>Establecer metas</a:t>
            </a:r>
          </a:p>
          <a:p>
            <a:pPr lvl="1"/>
            <a:r>
              <a:rPr lang="es-MX" dirty="0"/>
              <a:t>Definir criterios de calidad.</a:t>
            </a:r>
          </a:p>
          <a:p>
            <a:r>
              <a:rPr lang="es-MX" dirty="0"/>
              <a:t>Establecer una estrategia de desarrollo para el proceso.</a:t>
            </a:r>
          </a:p>
          <a:p>
            <a:r>
              <a:rPr lang="es-MX" dirty="0"/>
              <a:t>Definir y validar el proceso inicial y establecer formas para mejorar.</a:t>
            </a:r>
          </a:p>
          <a:p>
            <a:r>
              <a:rPr lang="es-MX" dirty="0"/>
              <a:t>Es casi imposible realizar bien el proceso la primera vez.</a:t>
            </a:r>
          </a:p>
        </p:txBody>
      </p:sp>
    </p:spTree>
    <p:extLst>
      <p:ext uri="{BB962C8B-B14F-4D97-AF65-F5344CB8AC3E}">
        <p14:creationId xmlns:p14="http://schemas.microsoft.com/office/powerpoint/2010/main" val="403688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13.8 </a:t>
            </a:r>
            <a:r>
              <a:rPr lang="es-MX" dirty="0" err="1"/>
              <a:t>summary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La principal razón por la cual el proceso  es de baja calidad, es que no sabemos que debemos de hacerlo.</a:t>
            </a:r>
          </a:p>
          <a:p>
            <a:r>
              <a:rPr lang="es-MX" dirty="0"/>
              <a:t>Proceso de desarrollo debe de planearse, medirse, fraccionarse y provee </a:t>
            </a:r>
            <a:r>
              <a:rPr lang="es-MX" dirty="0" err="1"/>
              <a:t>guidelines</a:t>
            </a:r>
            <a:r>
              <a:rPr lang="es-MX" dirty="0"/>
              <a:t> para hacer efectivo el proceso.</a:t>
            </a:r>
          </a:p>
          <a:p>
            <a:pPr lvl="1"/>
            <a:r>
              <a:rPr lang="es-MX" dirty="0" err="1"/>
              <a:t>Planeacion</a:t>
            </a:r>
            <a:endParaRPr lang="es-MX" dirty="0"/>
          </a:p>
          <a:p>
            <a:pPr lvl="1"/>
            <a:r>
              <a:rPr lang="es-MX" dirty="0" err="1"/>
              <a:t>Recoleccion</a:t>
            </a:r>
            <a:r>
              <a:rPr lang="es-MX" dirty="0"/>
              <a:t> de tiempo</a:t>
            </a:r>
          </a:p>
          <a:p>
            <a:pPr lvl="1"/>
            <a:r>
              <a:rPr lang="es-MX" dirty="0" err="1"/>
              <a:t>Medicion</a:t>
            </a:r>
            <a:endParaRPr lang="es-MX" dirty="0"/>
          </a:p>
          <a:p>
            <a:pPr lvl="1"/>
            <a:r>
              <a:rPr lang="es-MX" dirty="0" err="1"/>
              <a:t>Administracion</a:t>
            </a:r>
            <a:endParaRPr lang="es-MX" dirty="0"/>
          </a:p>
          <a:p>
            <a:r>
              <a:rPr lang="es-MX" dirty="0"/>
              <a:t>Producir métricas de calidad, y utilizarlas para la planeación.</a:t>
            </a:r>
          </a:p>
          <a:p>
            <a:r>
              <a:rPr lang="es-MX" dirty="0"/>
              <a:t>Producir un reporte para mantener los datos reales y mejorar.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59347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Galería</Template>
  <TotalTime>64</TotalTime>
  <Words>358</Words>
  <Application>Microsoft Office PowerPoint</Application>
  <PresentationFormat>Panorámica</PresentationFormat>
  <Paragraphs>38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Galería</vt:lpstr>
      <vt:lpstr>Capitulo 13 defining the software process</vt:lpstr>
      <vt:lpstr>13.7 the process development process</vt:lpstr>
      <vt:lpstr>13.7.1 a simple process development process</vt:lpstr>
      <vt:lpstr>13.7.2 process development guidelines</vt:lpstr>
      <vt:lpstr>13.7.3 process development data</vt:lpstr>
      <vt:lpstr>13.8 summary</vt:lpstr>
      <vt:lpstr>13.8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13 defining the software process</dc:title>
  <dc:creator>equipo</dc:creator>
  <cp:lastModifiedBy>equipo</cp:lastModifiedBy>
  <cp:revision>7</cp:revision>
  <dcterms:created xsi:type="dcterms:W3CDTF">2016-07-20T14:37:39Z</dcterms:created>
  <dcterms:modified xsi:type="dcterms:W3CDTF">2016-07-20T15:42:33Z</dcterms:modified>
</cp:coreProperties>
</file>