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0503-77A5-4F29-BA05-F0FC356E0D2D}" type="datetimeFigureOut">
              <a:rPr lang="es-MX" smtClean="0"/>
              <a:t>01/06/2016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5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0503-77A5-4F29-BA05-F0FC356E0D2D}" type="datetimeFigureOut">
              <a:rPr lang="es-MX" smtClean="0"/>
              <a:t>01/06/2016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2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0503-77A5-4F29-BA05-F0FC356E0D2D}" type="datetimeFigureOut">
              <a:rPr lang="es-MX" smtClean="0"/>
              <a:t>01/06/2016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4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0503-77A5-4F29-BA05-F0FC356E0D2D}" type="datetimeFigureOut">
              <a:rPr lang="es-MX" smtClean="0"/>
              <a:t>01/06/2016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11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0503-77A5-4F29-BA05-F0FC356E0D2D}" type="datetimeFigureOut">
              <a:rPr lang="es-MX" smtClean="0"/>
              <a:t>01/06/2016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5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0503-77A5-4F29-BA05-F0FC356E0D2D}" type="datetimeFigureOut">
              <a:rPr lang="es-MX" smtClean="0"/>
              <a:t>01/06/2016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78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0503-77A5-4F29-BA05-F0FC356E0D2D}" type="datetimeFigureOut">
              <a:rPr lang="es-MX" smtClean="0"/>
              <a:t>01/06/2016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3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0503-77A5-4F29-BA05-F0FC356E0D2D}" type="datetimeFigureOut">
              <a:rPr lang="es-MX" smtClean="0"/>
              <a:t>01/06/2016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74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0503-77A5-4F29-BA05-F0FC356E0D2D}" type="datetimeFigureOut">
              <a:rPr lang="es-MX" smtClean="0"/>
              <a:t>01/06/2016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005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0503-77A5-4F29-BA05-F0FC356E0D2D}" type="datetimeFigureOut">
              <a:rPr lang="es-MX" smtClean="0"/>
              <a:t>01/06/2016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CE0503-77A5-4F29-BA05-F0FC356E0D2D}" type="datetimeFigureOut">
              <a:rPr lang="es-MX" smtClean="0"/>
              <a:t>01/06/2016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77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0503-77A5-4F29-BA05-F0FC356E0D2D}" type="datetimeFigureOut">
              <a:rPr lang="es-MX" smtClean="0"/>
              <a:t>01/06/2016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5123AB-6C33-4AB8-884F-10804F2E1DE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02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s-MX" dirty="0"/>
            </a:br>
            <a:r>
              <a:rPr lang="es-MX" dirty="0"/>
              <a:t>PSP 2</a:t>
            </a:r>
            <a:br>
              <a:rPr lang="es-MX" dirty="0"/>
            </a:br>
            <a:r>
              <a:rPr lang="es-MX" dirty="0"/>
              <a:t>Capitulo 9 </a:t>
            </a:r>
            <a:br>
              <a:rPr lang="es-MX" dirty="0"/>
            </a:br>
            <a:r>
              <a:rPr lang="es-MX" dirty="0"/>
              <a:t>software </a:t>
            </a:r>
            <a:r>
              <a:rPr lang="es-MX" dirty="0" err="1"/>
              <a:t>quality</a:t>
            </a:r>
            <a:r>
              <a:rPr lang="es-MX" dirty="0"/>
              <a:t> </a:t>
            </a:r>
            <a:r>
              <a:rPr lang="es-MX" dirty="0" err="1"/>
              <a:t>management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Juan Alberto Gutiérrez canto</a:t>
            </a:r>
          </a:p>
          <a:p>
            <a:r>
              <a:rPr lang="es-MX" dirty="0"/>
              <a:t>Matricula: 24400063 </a:t>
            </a:r>
          </a:p>
          <a:p>
            <a:r>
              <a:rPr lang="es-MX" dirty="0"/>
              <a:t>Id 94419</a:t>
            </a:r>
          </a:p>
        </p:txBody>
      </p:sp>
    </p:spTree>
    <p:extLst>
      <p:ext uri="{BB962C8B-B14F-4D97-AF65-F5344CB8AC3E}">
        <p14:creationId xmlns:p14="http://schemas.microsoft.com/office/powerpoint/2010/main" val="330684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9.2.3 </a:t>
            </a:r>
            <a:r>
              <a:rPr lang="es-MX" dirty="0" err="1"/>
              <a:t>Some</a:t>
            </a:r>
            <a:r>
              <a:rPr lang="es-MX" dirty="0"/>
              <a:t> </a:t>
            </a:r>
            <a:r>
              <a:rPr lang="es-MX" dirty="0" err="1"/>
              <a:t>fix</a:t>
            </a:r>
            <a:r>
              <a:rPr lang="es-MX" dirty="0"/>
              <a:t> time data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04" t="10935" r="7363" b="17163"/>
          <a:stretch/>
        </p:blipFill>
        <p:spPr>
          <a:xfrm rot="16200000">
            <a:off x="1120911" y="1408223"/>
            <a:ext cx="3884105" cy="530094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397" t="16876" r="4530" b="17623"/>
          <a:stretch/>
        </p:blipFill>
        <p:spPr>
          <a:xfrm rot="16200000">
            <a:off x="6700541" y="1725411"/>
            <a:ext cx="4151581" cy="46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4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9.2.4 </a:t>
            </a:r>
            <a:r>
              <a:rPr lang="es-MX" dirty="0" err="1"/>
              <a:t>Testing</a:t>
            </a:r>
            <a:r>
              <a:rPr lang="es-MX" dirty="0"/>
              <a:t> </a:t>
            </a:r>
            <a:r>
              <a:rPr lang="es-MX" dirty="0" err="1"/>
              <a:t>schedules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que es bueno programar horarios de pruebas:</a:t>
            </a:r>
          </a:p>
          <a:p>
            <a:pPr lvl="1"/>
            <a:r>
              <a:rPr lang="es-MX" dirty="0"/>
              <a:t>Es bueno planear las pruebas en todas las fases.</a:t>
            </a:r>
          </a:p>
          <a:p>
            <a:pPr lvl="1"/>
            <a:r>
              <a:rPr lang="es-MX" dirty="0"/>
              <a:t>Reduce el tiempo de remoción de defectos</a:t>
            </a:r>
          </a:p>
          <a:p>
            <a:pPr lvl="1"/>
            <a:r>
              <a:rPr lang="es-MX" dirty="0"/>
              <a:t>Si se planea pruebas para todo el proyecto, se tardara menos tiempo que si solo se da un tiempo de pruebas al final.</a:t>
            </a:r>
          </a:p>
          <a:p>
            <a:r>
              <a:rPr lang="es-MX" dirty="0"/>
              <a:t>Cuando no se planea el tiempo de pruebas y de remoción de defectos, los proyectos pueden prolongarse mucho tiempo.</a:t>
            </a:r>
          </a:p>
        </p:txBody>
      </p:sp>
    </p:spTree>
    <p:extLst>
      <p:ext uri="{BB962C8B-B14F-4D97-AF65-F5344CB8AC3E}">
        <p14:creationId xmlns:p14="http://schemas.microsoft.com/office/powerpoint/2010/main" val="113826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9.2.5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economics</a:t>
            </a:r>
            <a:r>
              <a:rPr lang="es-MX" dirty="0"/>
              <a:t> of </a:t>
            </a:r>
            <a:r>
              <a:rPr lang="es-MX" dirty="0" err="1"/>
              <a:t>defect</a:t>
            </a:r>
            <a:r>
              <a:rPr lang="es-MX" dirty="0"/>
              <a:t> </a:t>
            </a:r>
            <a:r>
              <a:rPr lang="es-MX" dirty="0" err="1"/>
              <a:t>removal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ingenieros de software con experiencia normalmente inyectan 100 defectos por cada KLOC.</a:t>
            </a:r>
          </a:p>
          <a:p>
            <a:r>
              <a:rPr lang="es-MX"/>
              <a:t>Rangos </a:t>
            </a:r>
            <a:r>
              <a:rPr lang="es-MX" dirty="0"/>
              <a:t>del </a:t>
            </a:r>
            <a:r>
              <a:rPr lang="es-MX" dirty="0" err="1"/>
              <a:t>yield</a:t>
            </a:r>
            <a:endParaRPr lang="es-MX" dirty="0"/>
          </a:p>
          <a:p>
            <a:r>
              <a:rPr lang="es-MX" dirty="0"/>
              <a:t>IBM 60% a 80%.</a:t>
            </a:r>
          </a:p>
          <a:p>
            <a:r>
              <a:rPr lang="es-MX" dirty="0"/>
              <a:t>Otras organizaciones 68%</a:t>
            </a:r>
          </a:p>
          <a:p>
            <a:r>
              <a:rPr lang="es-MX" dirty="0"/>
              <a:t>PSP +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reviews</a:t>
            </a:r>
            <a:r>
              <a:rPr lang="es-MX" dirty="0"/>
              <a:t> up to 80%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544" t="14084" r="10534" b="15167"/>
          <a:stretch/>
        </p:blipFill>
        <p:spPr>
          <a:xfrm rot="16200000">
            <a:off x="7027064" y="1903574"/>
            <a:ext cx="2788923" cy="433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6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9 software </a:t>
            </a:r>
            <a:r>
              <a:rPr lang="es-MX" dirty="0" err="1"/>
              <a:t>quality</a:t>
            </a:r>
            <a:r>
              <a:rPr lang="es-MX" dirty="0"/>
              <a:t> </a:t>
            </a:r>
            <a:r>
              <a:rPr lang="es-MX" dirty="0" err="1"/>
              <a:t>managment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PSP </a:t>
            </a:r>
            <a:r>
              <a:rPr lang="es-MX" dirty="0">
                <a:sym typeface="Wingdings" panose="05000000000000000000" pitchFamily="2" charset="2"/>
              </a:rPr>
              <a:t> enfocado en el manejo de los defectos.</a:t>
            </a:r>
          </a:p>
          <a:p>
            <a:r>
              <a:rPr lang="es-MX" dirty="0">
                <a:sym typeface="Wingdings" panose="05000000000000000000" pitchFamily="2" charset="2"/>
              </a:rPr>
              <a:t>La productividad del software se define por el incremento de su tamaño.</a:t>
            </a:r>
          </a:p>
          <a:p>
            <a:r>
              <a:rPr lang="es-MX" dirty="0">
                <a:sym typeface="Wingdings" panose="05000000000000000000" pitchFamily="2" charset="2"/>
              </a:rPr>
              <a:t>Cuando se producen componentes de una alta calidad, la productividad se eleva.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Para definir la calidad en el software y su consecuencia económica, se deben de tomar en cuanta:</a:t>
            </a:r>
          </a:p>
          <a:p>
            <a:pPr lvl="1"/>
            <a:r>
              <a:rPr lang="es-MX" dirty="0" err="1">
                <a:sym typeface="Wingdings" panose="05000000000000000000" pitchFamily="2" charset="2"/>
              </a:rPr>
              <a:t>Process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measurement</a:t>
            </a:r>
            <a:endParaRPr lang="es-MX" dirty="0">
              <a:sym typeface="Wingdings" panose="05000000000000000000" pitchFamily="2" charset="2"/>
            </a:endParaRPr>
          </a:p>
          <a:p>
            <a:pPr lvl="1"/>
            <a:r>
              <a:rPr lang="es-MX" dirty="0" err="1">
                <a:sym typeface="Wingdings" panose="05000000000000000000" pitchFamily="2" charset="2"/>
              </a:rPr>
              <a:t>Process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analysis</a:t>
            </a:r>
            <a:endParaRPr lang="es-MX" dirty="0">
              <a:sym typeface="Wingdings" panose="05000000000000000000" pitchFamily="2" charset="2"/>
            </a:endParaRPr>
          </a:p>
          <a:p>
            <a:pPr lvl="1"/>
            <a:r>
              <a:rPr lang="es-MX" dirty="0">
                <a:sym typeface="Wingdings" panose="05000000000000000000" pitchFamily="2" charset="2"/>
              </a:rPr>
              <a:t>Benchmarking</a:t>
            </a:r>
          </a:p>
          <a:p>
            <a:pPr lvl="1"/>
            <a:r>
              <a:rPr lang="es-MX" dirty="0" err="1">
                <a:sym typeface="Wingdings" panose="05000000000000000000" pitchFamily="2" charset="2"/>
              </a:rPr>
              <a:t>Yield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managment</a:t>
            </a:r>
            <a:endParaRPr lang="es-MX" dirty="0">
              <a:sym typeface="Wingdings" panose="05000000000000000000" pitchFamily="2" charset="2"/>
            </a:endParaRPr>
          </a:p>
          <a:p>
            <a:pPr lvl="1"/>
            <a:r>
              <a:rPr lang="es-MX" dirty="0" err="1">
                <a:sym typeface="Wingdings" panose="05000000000000000000" pitchFamily="2" charset="2"/>
              </a:rPr>
              <a:t>Defect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managment</a:t>
            </a:r>
            <a:endParaRPr lang="es-MX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8212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9.1 </a:t>
            </a:r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software </a:t>
            </a:r>
            <a:r>
              <a:rPr lang="es-MX" dirty="0" err="1"/>
              <a:t>Quality</a:t>
            </a:r>
            <a:r>
              <a:rPr lang="es-MX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Crosby             “conformidad con los requerimientos”</a:t>
            </a:r>
          </a:p>
          <a:p>
            <a:r>
              <a:rPr lang="es-MX" dirty="0"/>
              <a:t>Clasificación</a:t>
            </a:r>
          </a:p>
          <a:p>
            <a:pPr lvl="1"/>
            <a:r>
              <a:rPr lang="es-MX" dirty="0"/>
              <a:t>Calidad del producto</a:t>
            </a:r>
          </a:p>
          <a:p>
            <a:pPr lvl="1"/>
            <a:r>
              <a:rPr lang="es-MX" dirty="0"/>
              <a:t>Calidad del proceso</a:t>
            </a:r>
          </a:p>
          <a:p>
            <a:pPr lvl="1"/>
            <a:endParaRPr lang="es-MX" dirty="0"/>
          </a:p>
          <a:p>
            <a:r>
              <a:rPr lang="es-MX" dirty="0"/>
              <a:t>La calidad se define por el punto de vista de quien ve el producto.</a:t>
            </a:r>
          </a:p>
        </p:txBody>
      </p:sp>
    </p:spTree>
    <p:extLst>
      <p:ext uri="{BB962C8B-B14F-4D97-AF65-F5344CB8AC3E}">
        <p14:creationId xmlns:p14="http://schemas.microsoft.com/office/powerpoint/2010/main" val="111843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9.1.1 </a:t>
            </a:r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quality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Proporciona funciones de un tipo en un tiempo que el usuario necesita.</a:t>
            </a:r>
          </a:p>
          <a:p>
            <a:r>
              <a:rPr lang="es-MX" dirty="0"/>
              <a:t>Producto debe de trabajar.</a:t>
            </a:r>
          </a:p>
          <a:p>
            <a:r>
              <a:rPr lang="es-MX" dirty="0"/>
              <a:t>Puntos de calidad en el producto:</a:t>
            </a:r>
          </a:p>
          <a:p>
            <a:pPr lvl="1"/>
            <a:r>
              <a:rPr lang="es-MX" dirty="0"/>
              <a:t>Usabilidad</a:t>
            </a:r>
          </a:p>
          <a:p>
            <a:pPr lvl="1"/>
            <a:r>
              <a:rPr lang="es-MX" dirty="0"/>
              <a:t>Compatibilidad</a:t>
            </a:r>
          </a:p>
          <a:p>
            <a:pPr lvl="1"/>
            <a:r>
              <a:rPr lang="es-MX" dirty="0"/>
              <a:t>Funcionabilidad</a:t>
            </a:r>
          </a:p>
          <a:p>
            <a:pPr lvl="1"/>
            <a:r>
              <a:rPr lang="es-MX" dirty="0"/>
              <a:t>Aplicaciones</a:t>
            </a:r>
          </a:p>
          <a:p>
            <a:pPr lvl="1"/>
            <a:r>
              <a:rPr lang="es-MX" dirty="0"/>
              <a:t>Ambientes</a:t>
            </a:r>
          </a:p>
        </p:txBody>
      </p:sp>
    </p:spTree>
    <p:extLst>
      <p:ext uri="{BB962C8B-B14F-4D97-AF65-F5344CB8AC3E}">
        <p14:creationId xmlns:p14="http://schemas.microsoft.com/office/powerpoint/2010/main" val="279681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9.1.1 </a:t>
            </a:r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quality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usuarios ven la calidad cuando:</a:t>
            </a:r>
          </a:p>
          <a:p>
            <a:pPr lvl="1"/>
            <a:r>
              <a:rPr lang="es-MX" dirty="0"/>
              <a:t>El software esta instalado</a:t>
            </a:r>
          </a:p>
          <a:p>
            <a:pPr lvl="1"/>
            <a:r>
              <a:rPr lang="es-MX" dirty="0"/>
              <a:t>Opera eficientemente</a:t>
            </a:r>
          </a:p>
          <a:p>
            <a:pPr lvl="1"/>
            <a:r>
              <a:rPr lang="es-MX" dirty="0"/>
              <a:t>Por la conveniencia</a:t>
            </a:r>
          </a:p>
          <a:p>
            <a:endParaRPr lang="es-MX" dirty="0"/>
          </a:p>
          <a:p>
            <a:r>
              <a:rPr lang="es-MX" dirty="0"/>
              <a:t>El Costo de las pruebas del software se encuentra en la búsqueda y la remoción de defectos.</a:t>
            </a:r>
          </a:p>
        </p:txBody>
      </p:sp>
    </p:spTree>
    <p:extLst>
      <p:ext uri="{BB962C8B-B14F-4D97-AF65-F5344CB8AC3E}">
        <p14:creationId xmlns:p14="http://schemas.microsoft.com/office/powerpoint/2010/main" val="348324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9.1.2 </a:t>
            </a:r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quality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Definición de calidad por PSP </a:t>
            </a:r>
            <a:r>
              <a:rPr lang="es-MX" dirty="0">
                <a:sym typeface="Wingdings" panose="05000000000000000000" pitchFamily="2" charset="2"/>
              </a:rPr>
              <a:t> un PSP que satisface la necesidad de producir de manera eficiente productos de calidad.</a:t>
            </a:r>
          </a:p>
          <a:p>
            <a:r>
              <a:rPr lang="es-MX" dirty="0">
                <a:sym typeface="Wingdings" panose="05000000000000000000" pitchFamily="2" charset="2"/>
              </a:rPr>
              <a:t>Los requerimientos del proceso consisten en producir calidad en el software.</a:t>
            </a:r>
          </a:p>
          <a:p>
            <a:r>
              <a:rPr lang="es-MX" dirty="0">
                <a:sym typeface="Wingdings" panose="05000000000000000000" pitchFamily="2" charset="2"/>
              </a:rPr>
              <a:t>Muchos procesos solamente se ve la calidad al final del producto.</a:t>
            </a:r>
          </a:p>
          <a:p>
            <a:r>
              <a:rPr lang="es-MX" dirty="0">
                <a:sym typeface="Wingdings" panose="05000000000000000000" pitchFamily="2" charset="2"/>
              </a:rPr>
              <a:t>En otros la calidad se ve en cada fase y nosotros ajustamos los procesos que necesitamos para la calidad.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7002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9.2 </a:t>
            </a:r>
            <a:r>
              <a:rPr lang="es-MX" dirty="0" err="1"/>
              <a:t>Economics</a:t>
            </a:r>
            <a:r>
              <a:rPr lang="es-MX" dirty="0"/>
              <a:t> of software </a:t>
            </a:r>
            <a:r>
              <a:rPr lang="es-MX" dirty="0" err="1"/>
              <a:t>quality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Hacer productos de calidad impacta en los costos por pruebas y los tiempos de estas.</a:t>
            </a:r>
          </a:p>
          <a:p>
            <a:endParaRPr lang="es-MX" dirty="0"/>
          </a:p>
          <a:p>
            <a:r>
              <a:rPr lang="es-MX" dirty="0"/>
              <a:t>La calidad no solamente es buena para la economía en el costo de pruebas, si no también es necesario para optimizar el ciclo de vida de costos del producto.</a:t>
            </a:r>
          </a:p>
        </p:txBody>
      </p:sp>
    </p:spTree>
    <p:extLst>
      <p:ext uri="{BB962C8B-B14F-4D97-AF65-F5344CB8AC3E}">
        <p14:creationId xmlns:p14="http://schemas.microsoft.com/office/powerpoint/2010/main" val="199264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9.2.1The </a:t>
            </a:r>
            <a:r>
              <a:rPr lang="es-MX" dirty="0" err="1"/>
              <a:t>costs</a:t>
            </a:r>
            <a:r>
              <a:rPr lang="es-MX" dirty="0"/>
              <a:t> of </a:t>
            </a:r>
            <a:r>
              <a:rPr lang="es-MX" dirty="0" err="1"/>
              <a:t>finding</a:t>
            </a:r>
            <a:r>
              <a:rPr lang="es-MX" dirty="0"/>
              <a:t> and </a:t>
            </a:r>
            <a:r>
              <a:rPr lang="es-MX" dirty="0" err="1"/>
              <a:t>fixing</a:t>
            </a:r>
            <a:r>
              <a:rPr lang="es-MX" dirty="0"/>
              <a:t> </a:t>
            </a:r>
            <a:r>
              <a:rPr lang="es-MX" dirty="0" err="1"/>
              <a:t>defects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s-MX" dirty="0"/>
              <a:t>Los costos para encontrar y remover los defectos incluyen:</a:t>
            </a:r>
          </a:p>
          <a:p>
            <a:pPr lvl="1"/>
            <a:r>
              <a:rPr lang="es-MX" dirty="0"/>
              <a:t>Determinar cual es el problema</a:t>
            </a:r>
          </a:p>
          <a:p>
            <a:pPr lvl="1"/>
            <a:r>
              <a:rPr lang="es-MX" dirty="0"/>
              <a:t>Aislar la fuente del problema</a:t>
            </a:r>
          </a:p>
          <a:p>
            <a:pPr lvl="1"/>
            <a:r>
              <a:rPr lang="es-MX" dirty="0"/>
              <a:t>Determinar exactamente que esta mal de el producto</a:t>
            </a:r>
          </a:p>
          <a:p>
            <a:pPr lvl="1"/>
            <a:r>
              <a:rPr lang="es-MX" dirty="0"/>
              <a:t>Reparar los requerimientos necesarios</a:t>
            </a:r>
          </a:p>
          <a:p>
            <a:pPr lvl="1"/>
            <a:r>
              <a:rPr lang="es-MX" dirty="0"/>
              <a:t>Reparar el diseño necesario</a:t>
            </a:r>
          </a:p>
          <a:p>
            <a:pPr lvl="1"/>
            <a:r>
              <a:rPr lang="es-MX" dirty="0"/>
              <a:t>Reparar la implementación necesaria</a:t>
            </a:r>
          </a:p>
          <a:p>
            <a:pPr lvl="1"/>
            <a:r>
              <a:rPr lang="es-MX" dirty="0"/>
              <a:t>Revisar la reparación y ver si es lo correcto</a:t>
            </a:r>
          </a:p>
          <a:p>
            <a:pPr lvl="1"/>
            <a:r>
              <a:rPr lang="es-MX" dirty="0"/>
              <a:t>Probar la solución para identificar si corrige el problema</a:t>
            </a:r>
          </a:p>
          <a:p>
            <a:pPr lvl="1"/>
            <a:r>
              <a:rPr lang="es-MX" dirty="0"/>
              <a:t>Probar la solución para identificar si no causa mas problemas</a:t>
            </a:r>
          </a:p>
          <a:p>
            <a:pPr lvl="1"/>
            <a:r>
              <a:rPr lang="es-MX" dirty="0"/>
              <a:t>Cambiar la documentación necesaria de acuerdo a la corrección del defecto.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588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9.2.3 </a:t>
            </a:r>
            <a:r>
              <a:rPr lang="es-MX" dirty="0" err="1"/>
              <a:t>Some</a:t>
            </a:r>
            <a:r>
              <a:rPr lang="es-MX" dirty="0"/>
              <a:t> </a:t>
            </a:r>
            <a:r>
              <a:rPr lang="es-MX" dirty="0" err="1"/>
              <a:t>fix</a:t>
            </a:r>
            <a:r>
              <a:rPr lang="es-MX" dirty="0"/>
              <a:t> time data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IBM</a:t>
            </a:r>
          </a:p>
          <a:p>
            <a:pPr lvl="1"/>
            <a:r>
              <a:rPr lang="es-MX" dirty="0" err="1"/>
              <a:t>During</a:t>
            </a:r>
            <a:r>
              <a:rPr lang="es-MX" dirty="0"/>
              <a:t> </a:t>
            </a:r>
            <a:r>
              <a:rPr lang="es-MX" dirty="0" err="1"/>
              <a:t>design</a:t>
            </a:r>
            <a:r>
              <a:rPr lang="es-MX" dirty="0"/>
              <a:t> 1.5</a:t>
            </a:r>
          </a:p>
          <a:p>
            <a:pPr lvl="1"/>
            <a:r>
              <a:rPr lang="es-MX" dirty="0"/>
              <a:t>Prior </a:t>
            </a:r>
            <a:r>
              <a:rPr lang="es-MX" dirty="0" err="1"/>
              <a:t>coding</a:t>
            </a:r>
            <a:r>
              <a:rPr lang="es-MX" dirty="0"/>
              <a:t> 1</a:t>
            </a:r>
          </a:p>
          <a:p>
            <a:pPr lvl="1"/>
            <a:r>
              <a:rPr lang="es-MX" dirty="0" err="1"/>
              <a:t>During</a:t>
            </a:r>
            <a:r>
              <a:rPr lang="es-MX" dirty="0"/>
              <a:t> </a:t>
            </a:r>
            <a:r>
              <a:rPr lang="es-MX" dirty="0" err="1"/>
              <a:t>coding</a:t>
            </a:r>
            <a:r>
              <a:rPr lang="es-MX" dirty="0"/>
              <a:t> 1.5</a:t>
            </a:r>
          </a:p>
          <a:p>
            <a:pPr lvl="1"/>
            <a:r>
              <a:rPr lang="es-MX" dirty="0"/>
              <a:t>Prior test 10</a:t>
            </a:r>
          </a:p>
          <a:p>
            <a:pPr lvl="1"/>
            <a:r>
              <a:rPr lang="es-MX" dirty="0" err="1"/>
              <a:t>During</a:t>
            </a:r>
            <a:r>
              <a:rPr lang="es-MX" dirty="0"/>
              <a:t> test 60</a:t>
            </a:r>
          </a:p>
          <a:p>
            <a:pPr lvl="1"/>
            <a:r>
              <a:rPr lang="es-MX" dirty="0"/>
              <a:t>In use 100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924" t="14083" r="35375" b="14166"/>
          <a:stretch/>
        </p:blipFill>
        <p:spPr>
          <a:xfrm rot="16200000">
            <a:off x="6042798" y="466968"/>
            <a:ext cx="3463291" cy="65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6634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</TotalTime>
  <Words>535</Words>
  <Application>Microsoft Office PowerPoint</Application>
  <PresentationFormat>Panorámica</PresentationFormat>
  <Paragraphs>80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</vt:lpstr>
      <vt:lpstr>Galería</vt:lpstr>
      <vt:lpstr> PSP 2 Capitulo 9  software quality management</vt:lpstr>
      <vt:lpstr>9 software quality managment</vt:lpstr>
      <vt:lpstr>9.1 what is software Quality?</vt:lpstr>
      <vt:lpstr>9.1.1 product quality</vt:lpstr>
      <vt:lpstr>9.1.1 product quality</vt:lpstr>
      <vt:lpstr>9.1.2 process quality</vt:lpstr>
      <vt:lpstr>9.2 Economics of software quality</vt:lpstr>
      <vt:lpstr>9.2.1The costs of finding and fixing defects</vt:lpstr>
      <vt:lpstr>9.2.3 Some fix time data</vt:lpstr>
      <vt:lpstr>9.2.3 Some fix time data</vt:lpstr>
      <vt:lpstr>9.2.4 Testing schedules</vt:lpstr>
      <vt:lpstr>9.2.5 the economics of defect removal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PSP 2 Capitulo 9  software quality management</dc:title>
  <dc:creator>equipo</dc:creator>
  <cp:lastModifiedBy>equipo</cp:lastModifiedBy>
  <cp:revision>11</cp:revision>
  <dcterms:created xsi:type="dcterms:W3CDTF">2016-06-01T17:18:07Z</dcterms:created>
  <dcterms:modified xsi:type="dcterms:W3CDTF">2016-06-01T18:59:14Z</dcterms:modified>
</cp:coreProperties>
</file>