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E328-E1EA-401D-8FB2-3AB3708E7A4E}" type="datetimeFigureOut">
              <a:rPr lang="es-MX" smtClean="0"/>
              <a:t>27/09/2016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D787-7D0B-4FB2-AEC8-23CF1D57C3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729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E328-E1EA-401D-8FB2-3AB3708E7A4E}" type="datetimeFigureOut">
              <a:rPr lang="es-MX" smtClean="0"/>
              <a:t>27/09/2016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D787-7D0B-4FB2-AEC8-23CF1D57C3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2051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E328-E1EA-401D-8FB2-3AB3708E7A4E}" type="datetimeFigureOut">
              <a:rPr lang="es-MX" smtClean="0"/>
              <a:t>27/09/2016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D787-7D0B-4FB2-AEC8-23CF1D57C3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097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E328-E1EA-401D-8FB2-3AB3708E7A4E}" type="datetimeFigureOut">
              <a:rPr lang="es-MX" smtClean="0"/>
              <a:t>27/09/2016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D787-7D0B-4FB2-AEC8-23CF1D57C3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4457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E328-E1EA-401D-8FB2-3AB3708E7A4E}" type="datetimeFigureOut">
              <a:rPr lang="es-MX" smtClean="0"/>
              <a:t>27/09/2016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D787-7D0B-4FB2-AEC8-23CF1D57C3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428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E328-E1EA-401D-8FB2-3AB3708E7A4E}" type="datetimeFigureOut">
              <a:rPr lang="es-MX" smtClean="0"/>
              <a:t>27/09/2016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D787-7D0B-4FB2-AEC8-23CF1D57C3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486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E328-E1EA-401D-8FB2-3AB3708E7A4E}" type="datetimeFigureOut">
              <a:rPr lang="es-MX" smtClean="0"/>
              <a:t>27/09/2016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D787-7D0B-4FB2-AEC8-23CF1D57C3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066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E328-E1EA-401D-8FB2-3AB3708E7A4E}" type="datetimeFigureOut">
              <a:rPr lang="es-MX" smtClean="0"/>
              <a:t>27/09/2016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D787-7D0B-4FB2-AEC8-23CF1D57C3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16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E328-E1EA-401D-8FB2-3AB3708E7A4E}" type="datetimeFigureOut">
              <a:rPr lang="es-MX" smtClean="0"/>
              <a:t>27/09/2016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D787-7D0B-4FB2-AEC8-23CF1D57C3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96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E328-E1EA-401D-8FB2-3AB3708E7A4E}" type="datetimeFigureOut">
              <a:rPr lang="es-MX" smtClean="0"/>
              <a:t>27/09/2016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D787-7D0B-4FB2-AEC8-23CF1D57C3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417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E328-E1EA-401D-8FB2-3AB3708E7A4E}" type="datetimeFigureOut">
              <a:rPr lang="es-MX" smtClean="0"/>
              <a:t>27/09/2016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D787-7D0B-4FB2-AEC8-23CF1D57C3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436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DE328-E1EA-401D-8FB2-3AB3708E7A4E}" type="datetimeFigureOut">
              <a:rPr lang="es-MX" smtClean="0"/>
              <a:t>27/09/2016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8D787-7D0B-4FB2-AEC8-23CF1D57C3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123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 numCol="3">
            <a:normAutofit/>
          </a:bodyPr>
          <a:lstStyle/>
          <a:p>
            <a:r>
              <a:rPr lang="es-MX" sz="2000" dirty="0"/>
              <a:t>Integrante</a:t>
            </a:r>
          </a:p>
          <a:p>
            <a:pPr lvl="1"/>
            <a:r>
              <a:rPr lang="es-MX" sz="2000" dirty="0"/>
              <a:t>Nombre</a:t>
            </a:r>
          </a:p>
          <a:p>
            <a:pPr lvl="1"/>
            <a:r>
              <a:rPr lang="es-MX" sz="2000" dirty="0"/>
              <a:t>Apellido paterno</a:t>
            </a:r>
          </a:p>
          <a:p>
            <a:pPr lvl="1"/>
            <a:r>
              <a:rPr lang="es-MX" sz="2000" dirty="0"/>
              <a:t>Apellido materno</a:t>
            </a:r>
          </a:p>
          <a:p>
            <a:pPr lvl="1"/>
            <a:r>
              <a:rPr lang="es-MX" sz="2000" dirty="0"/>
              <a:t>Matricula (clave </a:t>
            </a:r>
            <a:r>
              <a:rPr lang="es-MX" sz="2000" dirty="0" err="1"/>
              <a:t>prim</a:t>
            </a:r>
            <a:r>
              <a:rPr lang="es-MX" sz="2000" dirty="0"/>
              <a:t>)</a:t>
            </a:r>
          </a:p>
          <a:p>
            <a:pPr lvl="1"/>
            <a:r>
              <a:rPr lang="es-MX" sz="2000" dirty="0"/>
              <a:t>Semestre</a:t>
            </a:r>
          </a:p>
          <a:p>
            <a:pPr lvl="1"/>
            <a:r>
              <a:rPr lang="es-MX" sz="2000" dirty="0"/>
              <a:t>Id</a:t>
            </a:r>
          </a:p>
          <a:p>
            <a:pPr lvl="1"/>
            <a:r>
              <a:rPr lang="es-MX" sz="2000" dirty="0"/>
              <a:t>Usuario uva</a:t>
            </a:r>
          </a:p>
          <a:p>
            <a:pPr lvl="1"/>
            <a:r>
              <a:rPr lang="es-MX" sz="2000" dirty="0" err="1"/>
              <a:t>Categoria</a:t>
            </a:r>
            <a:endParaRPr lang="es-MX" sz="2000" dirty="0"/>
          </a:p>
          <a:p>
            <a:pPr lvl="1"/>
            <a:endParaRPr lang="es-MX" sz="2000" dirty="0"/>
          </a:p>
          <a:p>
            <a:endParaRPr lang="es-MX" sz="2000" dirty="0"/>
          </a:p>
          <a:p>
            <a:r>
              <a:rPr lang="es-MX" sz="2000" dirty="0"/>
              <a:t>Administrador</a:t>
            </a:r>
          </a:p>
          <a:p>
            <a:pPr lvl="1"/>
            <a:r>
              <a:rPr lang="es-MX" sz="2000" dirty="0"/>
              <a:t>Nombre</a:t>
            </a:r>
          </a:p>
          <a:p>
            <a:pPr lvl="1"/>
            <a:r>
              <a:rPr lang="es-MX" sz="2000" dirty="0"/>
              <a:t>Apellido paterno</a:t>
            </a:r>
          </a:p>
          <a:p>
            <a:pPr lvl="1"/>
            <a:r>
              <a:rPr lang="es-MX" sz="2000" dirty="0"/>
              <a:t>Apellido materno</a:t>
            </a:r>
          </a:p>
          <a:p>
            <a:pPr lvl="1"/>
            <a:r>
              <a:rPr lang="es-MX" sz="2000" dirty="0"/>
              <a:t>Matricula (clave </a:t>
            </a:r>
            <a:r>
              <a:rPr lang="es-MX" sz="2000" dirty="0" err="1"/>
              <a:t>prim</a:t>
            </a:r>
            <a:r>
              <a:rPr lang="es-MX" sz="2000" dirty="0"/>
              <a:t>)</a:t>
            </a:r>
          </a:p>
          <a:p>
            <a:r>
              <a:rPr lang="es-MX" sz="2000" dirty="0"/>
              <a:t>Competencia</a:t>
            </a:r>
          </a:p>
          <a:p>
            <a:pPr lvl="1"/>
            <a:r>
              <a:rPr lang="es-MX" sz="2000" dirty="0" err="1"/>
              <a:t>Nombre_cop</a:t>
            </a:r>
            <a:r>
              <a:rPr lang="es-MX" sz="2000" dirty="0"/>
              <a:t> (clave </a:t>
            </a:r>
            <a:r>
              <a:rPr lang="es-MX" sz="2000" dirty="0" err="1"/>
              <a:t>prim</a:t>
            </a:r>
            <a:r>
              <a:rPr lang="es-MX" sz="2000" dirty="0"/>
              <a:t>)</a:t>
            </a:r>
          </a:p>
          <a:p>
            <a:pPr lvl="1"/>
            <a:r>
              <a:rPr lang="es-MX" sz="2000" dirty="0"/>
              <a:t>Comentario</a:t>
            </a:r>
          </a:p>
          <a:p>
            <a:pPr lvl="1"/>
            <a:r>
              <a:rPr lang="es-MX" sz="2000" dirty="0"/>
              <a:t>Horario1</a:t>
            </a:r>
          </a:p>
          <a:p>
            <a:pPr lvl="1"/>
            <a:r>
              <a:rPr lang="es-MX" sz="2000" dirty="0"/>
              <a:t>Horario2</a:t>
            </a:r>
          </a:p>
          <a:p>
            <a:pPr lvl="1"/>
            <a:r>
              <a:rPr lang="es-MX" sz="2000" dirty="0"/>
              <a:t>fecha</a:t>
            </a:r>
          </a:p>
          <a:p>
            <a:endParaRPr lang="es-MX" sz="2000" dirty="0"/>
          </a:p>
          <a:p>
            <a:r>
              <a:rPr lang="es-MX" sz="2000" dirty="0"/>
              <a:t>Problemas</a:t>
            </a:r>
          </a:p>
          <a:p>
            <a:pPr lvl="1"/>
            <a:r>
              <a:rPr lang="es-MX" sz="2000" dirty="0" err="1"/>
              <a:t>Id_problema</a:t>
            </a:r>
            <a:r>
              <a:rPr lang="es-MX" sz="2000" dirty="0"/>
              <a:t> (clave </a:t>
            </a:r>
            <a:r>
              <a:rPr lang="es-MX" sz="2000" dirty="0" err="1"/>
              <a:t>prim</a:t>
            </a:r>
            <a:r>
              <a:rPr lang="es-MX" sz="2000" dirty="0"/>
              <a:t>)</a:t>
            </a:r>
          </a:p>
          <a:p>
            <a:pPr lvl="1"/>
            <a:r>
              <a:rPr lang="es-MX" sz="2000" dirty="0"/>
              <a:t>Nombre</a:t>
            </a:r>
          </a:p>
          <a:p>
            <a:pPr lvl="1"/>
            <a:r>
              <a:rPr lang="es-MX" sz="2000" dirty="0"/>
              <a:t>Categoría</a:t>
            </a:r>
          </a:p>
          <a:p>
            <a:pPr lvl="1"/>
            <a:r>
              <a:rPr lang="es-MX" sz="2000" dirty="0" err="1"/>
              <a:t>url</a:t>
            </a:r>
            <a:r>
              <a:rPr lang="es-MX" sz="2000" dirty="0"/>
              <a:t> problema</a:t>
            </a:r>
          </a:p>
          <a:p>
            <a:pPr lvl="1"/>
            <a:r>
              <a:rPr lang="es-MX" sz="2000" dirty="0" err="1"/>
              <a:t>url</a:t>
            </a:r>
            <a:r>
              <a:rPr lang="es-MX" sz="2000" dirty="0"/>
              <a:t> </a:t>
            </a:r>
            <a:r>
              <a:rPr lang="es-MX" sz="2000" dirty="0" err="1"/>
              <a:t>solucion</a:t>
            </a:r>
            <a:endParaRPr lang="es-MX" sz="2000" dirty="0"/>
          </a:p>
          <a:p>
            <a:pPr lvl="1"/>
            <a:endParaRPr lang="es-MX" sz="2000" dirty="0"/>
          </a:p>
          <a:p>
            <a:pPr lvl="1"/>
            <a:endParaRPr lang="es-MX" sz="2000" dirty="0"/>
          </a:p>
          <a:p>
            <a:pPr lvl="1"/>
            <a:endParaRPr lang="es-MX" sz="2000" dirty="0"/>
          </a:p>
          <a:p>
            <a:r>
              <a:rPr lang="es-MX" sz="2000" dirty="0"/>
              <a:t>Temas</a:t>
            </a:r>
          </a:p>
          <a:p>
            <a:pPr lvl="1"/>
            <a:r>
              <a:rPr lang="es-MX" sz="2000" dirty="0"/>
              <a:t>Id tema (clave </a:t>
            </a:r>
            <a:r>
              <a:rPr lang="es-MX" sz="2000" dirty="0" err="1"/>
              <a:t>prim</a:t>
            </a:r>
            <a:r>
              <a:rPr lang="es-MX" sz="2000" dirty="0"/>
              <a:t>)</a:t>
            </a:r>
          </a:p>
          <a:p>
            <a:pPr lvl="1"/>
            <a:r>
              <a:rPr lang="es-MX" sz="2000" dirty="0"/>
              <a:t>Nombre</a:t>
            </a:r>
          </a:p>
          <a:p>
            <a:pPr lvl="1"/>
            <a:r>
              <a:rPr lang="es-MX" sz="2000" dirty="0" err="1"/>
              <a:t>Categoria</a:t>
            </a:r>
            <a:endParaRPr lang="es-MX" sz="2000" dirty="0"/>
          </a:p>
          <a:p>
            <a:pPr lvl="1"/>
            <a:r>
              <a:rPr lang="es-MX" sz="2000" dirty="0" err="1"/>
              <a:t>url</a:t>
            </a:r>
            <a:r>
              <a:rPr lang="es-MX" sz="2000" dirty="0"/>
              <a:t> tema</a:t>
            </a:r>
          </a:p>
        </p:txBody>
      </p:sp>
    </p:spTree>
    <p:extLst>
      <p:ext uri="{BB962C8B-B14F-4D97-AF65-F5344CB8AC3E}">
        <p14:creationId xmlns:p14="http://schemas.microsoft.com/office/powerpoint/2010/main" val="403600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50976" y="200372"/>
            <a:ext cx="2145792" cy="1072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Usuario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047515" y="200372"/>
            <a:ext cx="2145792" cy="1072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competencia</a:t>
            </a:r>
          </a:p>
        </p:txBody>
      </p:sp>
      <p:sp>
        <p:nvSpPr>
          <p:cNvPr id="6" name="Diagrama de flujo: decisión 5"/>
          <p:cNvSpPr/>
          <p:nvPr/>
        </p:nvSpPr>
        <p:spPr>
          <a:xfrm>
            <a:off x="4660855" y="200373"/>
            <a:ext cx="1822572" cy="10728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inscribe</a:t>
            </a:r>
          </a:p>
        </p:txBody>
      </p:sp>
      <p:cxnSp>
        <p:nvCxnSpPr>
          <p:cNvPr id="8" name="Conector recto 7"/>
          <p:cNvCxnSpPr>
            <a:stCxn id="4" idx="3"/>
            <a:endCxn id="6" idx="1"/>
          </p:cNvCxnSpPr>
          <p:nvPr/>
        </p:nvCxnSpPr>
        <p:spPr>
          <a:xfrm>
            <a:off x="3096768" y="736820"/>
            <a:ext cx="156408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>
            <a:stCxn id="6" idx="3"/>
            <a:endCxn id="5" idx="1"/>
          </p:cNvCxnSpPr>
          <p:nvPr/>
        </p:nvCxnSpPr>
        <p:spPr>
          <a:xfrm flipV="1">
            <a:off x="6483427" y="736820"/>
            <a:ext cx="156408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970856" y="1479214"/>
            <a:ext cx="2145792" cy="1072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Usuario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8067395" y="1479214"/>
            <a:ext cx="2145792" cy="1072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competencia</a:t>
            </a:r>
          </a:p>
        </p:txBody>
      </p:sp>
      <p:sp>
        <p:nvSpPr>
          <p:cNvPr id="22" name="Diagrama de flujo: decisión 21"/>
          <p:cNvSpPr/>
          <p:nvPr/>
        </p:nvSpPr>
        <p:spPr>
          <a:xfrm>
            <a:off x="4293704" y="1479215"/>
            <a:ext cx="2570922" cy="10728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resultados</a:t>
            </a:r>
          </a:p>
        </p:txBody>
      </p:sp>
      <p:cxnSp>
        <p:nvCxnSpPr>
          <p:cNvPr id="23" name="Conector recto 22"/>
          <p:cNvCxnSpPr>
            <a:stCxn id="20" idx="3"/>
            <a:endCxn id="22" idx="1"/>
          </p:cNvCxnSpPr>
          <p:nvPr/>
        </p:nvCxnSpPr>
        <p:spPr>
          <a:xfrm>
            <a:off x="3116648" y="2015662"/>
            <a:ext cx="117705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22" idx="3"/>
            <a:endCxn id="21" idx="1"/>
          </p:cNvCxnSpPr>
          <p:nvPr/>
        </p:nvCxnSpPr>
        <p:spPr>
          <a:xfrm flipV="1">
            <a:off x="6864626" y="2015662"/>
            <a:ext cx="120276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/>
          <p:cNvSpPr/>
          <p:nvPr/>
        </p:nvSpPr>
        <p:spPr>
          <a:xfrm>
            <a:off x="950976" y="2850273"/>
            <a:ext cx="2145792" cy="1072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Usuario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8047515" y="2850273"/>
            <a:ext cx="2145792" cy="1072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problemas</a:t>
            </a:r>
          </a:p>
        </p:txBody>
      </p:sp>
      <p:sp>
        <p:nvSpPr>
          <p:cNvPr id="31" name="Diagrama de flujo: decisión 30"/>
          <p:cNvSpPr/>
          <p:nvPr/>
        </p:nvSpPr>
        <p:spPr>
          <a:xfrm>
            <a:off x="4472606" y="2850274"/>
            <a:ext cx="2372139" cy="10728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soluciona</a:t>
            </a:r>
          </a:p>
        </p:txBody>
      </p:sp>
      <p:cxnSp>
        <p:nvCxnSpPr>
          <p:cNvPr id="32" name="Conector recto 31"/>
          <p:cNvCxnSpPr>
            <a:stCxn id="29" idx="3"/>
            <a:endCxn id="31" idx="1"/>
          </p:cNvCxnSpPr>
          <p:nvPr/>
        </p:nvCxnSpPr>
        <p:spPr>
          <a:xfrm>
            <a:off x="3096768" y="3386721"/>
            <a:ext cx="13758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>
            <a:stCxn id="31" idx="3"/>
            <a:endCxn id="30" idx="1"/>
          </p:cNvCxnSpPr>
          <p:nvPr/>
        </p:nvCxnSpPr>
        <p:spPr>
          <a:xfrm flipV="1">
            <a:off x="6844745" y="3386721"/>
            <a:ext cx="12027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37"/>
          <p:cNvSpPr/>
          <p:nvPr/>
        </p:nvSpPr>
        <p:spPr>
          <a:xfrm>
            <a:off x="970856" y="4148429"/>
            <a:ext cx="2145792" cy="1072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Administrador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8067395" y="4148429"/>
            <a:ext cx="2145792" cy="1072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temas</a:t>
            </a:r>
          </a:p>
        </p:txBody>
      </p:sp>
      <p:sp>
        <p:nvSpPr>
          <p:cNvPr id="40" name="Diagrama de flujo: decisión 39"/>
          <p:cNvSpPr/>
          <p:nvPr/>
        </p:nvSpPr>
        <p:spPr>
          <a:xfrm>
            <a:off x="4680735" y="4148430"/>
            <a:ext cx="1822572" cy="10728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enseña</a:t>
            </a:r>
          </a:p>
        </p:txBody>
      </p:sp>
      <p:cxnSp>
        <p:nvCxnSpPr>
          <p:cNvPr id="41" name="Conector recto 40"/>
          <p:cNvCxnSpPr>
            <a:stCxn id="38" idx="3"/>
            <a:endCxn id="40" idx="1"/>
          </p:cNvCxnSpPr>
          <p:nvPr/>
        </p:nvCxnSpPr>
        <p:spPr>
          <a:xfrm>
            <a:off x="3116648" y="4684877"/>
            <a:ext cx="156408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>
            <a:stCxn id="40" idx="3"/>
            <a:endCxn id="39" idx="1"/>
          </p:cNvCxnSpPr>
          <p:nvPr/>
        </p:nvCxnSpPr>
        <p:spPr>
          <a:xfrm flipV="1">
            <a:off x="6503307" y="4684877"/>
            <a:ext cx="156408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77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046922"/>
            <a:ext cx="10515600" cy="5130041"/>
          </a:xfrm>
        </p:spPr>
        <p:txBody>
          <a:bodyPr numCol="2">
            <a:normAutofit lnSpcReduction="10000"/>
          </a:bodyPr>
          <a:lstStyle/>
          <a:p>
            <a:r>
              <a:rPr lang="es-MX" dirty="0"/>
              <a:t>Inscribe</a:t>
            </a:r>
          </a:p>
          <a:p>
            <a:pPr lvl="1"/>
            <a:r>
              <a:rPr lang="es-MX" dirty="0"/>
              <a:t>Matricula(</a:t>
            </a:r>
            <a:r>
              <a:rPr lang="es-MX" dirty="0" err="1"/>
              <a:t>clave_prim</a:t>
            </a:r>
            <a:r>
              <a:rPr lang="es-MX" dirty="0"/>
              <a:t>)</a:t>
            </a:r>
          </a:p>
          <a:p>
            <a:pPr lvl="1"/>
            <a:r>
              <a:rPr lang="es-MX" dirty="0" err="1"/>
              <a:t>Nombre_cop</a:t>
            </a:r>
            <a:r>
              <a:rPr lang="es-MX" dirty="0"/>
              <a:t>(</a:t>
            </a:r>
            <a:r>
              <a:rPr lang="es-MX" dirty="0" err="1"/>
              <a:t>clave_prim</a:t>
            </a:r>
            <a:r>
              <a:rPr lang="es-MX" dirty="0"/>
              <a:t>)</a:t>
            </a:r>
          </a:p>
          <a:p>
            <a:pPr lvl="1"/>
            <a:r>
              <a:rPr lang="es-MX" dirty="0" err="1"/>
              <a:t>User</a:t>
            </a:r>
            <a:r>
              <a:rPr lang="es-MX" dirty="0"/>
              <a:t> uva</a:t>
            </a:r>
          </a:p>
          <a:p>
            <a:pPr lvl="1"/>
            <a:endParaRPr lang="es-MX" dirty="0"/>
          </a:p>
          <a:p>
            <a:r>
              <a:rPr lang="es-MX" dirty="0"/>
              <a:t>Resultados</a:t>
            </a:r>
          </a:p>
          <a:p>
            <a:pPr lvl="1"/>
            <a:r>
              <a:rPr lang="es-MX" dirty="0"/>
              <a:t>Matricula(</a:t>
            </a:r>
            <a:r>
              <a:rPr lang="es-MX" dirty="0" err="1"/>
              <a:t>clave_prim</a:t>
            </a:r>
            <a:r>
              <a:rPr lang="es-MX" dirty="0"/>
              <a:t>)</a:t>
            </a:r>
          </a:p>
          <a:p>
            <a:pPr lvl="1"/>
            <a:r>
              <a:rPr lang="es-MX" dirty="0" err="1"/>
              <a:t>Nombre_cop</a:t>
            </a:r>
            <a:r>
              <a:rPr lang="es-MX" dirty="0"/>
              <a:t>(</a:t>
            </a:r>
            <a:r>
              <a:rPr lang="es-MX" dirty="0" err="1"/>
              <a:t>clave_prim</a:t>
            </a:r>
            <a:r>
              <a:rPr lang="es-MX" dirty="0"/>
              <a:t>)</a:t>
            </a:r>
          </a:p>
          <a:p>
            <a:pPr lvl="1"/>
            <a:r>
              <a:rPr lang="es-MX" dirty="0" err="1"/>
              <a:t>Num_problemas_res</a:t>
            </a:r>
            <a:endParaRPr lang="es-MX" dirty="0"/>
          </a:p>
          <a:p>
            <a:pPr lvl="1"/>
            <a:r>
              <a:rPr lang="es-MX" dirty="0" err="1"/>
              <a:t>Num_puntos</a:t>
            </a:r>
            <a:endParaRPr lang="es-MX" dirty="0"/>
          </a:p>
          <a:p>
            <a:pPr lvl="1"/>
            <a:r>
              <a:rPr lang="es-MX" dirty="0" err="1"/>
              <a:t>Tiempo_suc</a:t>
            </a:r>
            <a:endParaRPr lang="es-MX" dirty="0"/>
          </a:p>
          <a:p>
            <a:pPr lvl="1"/>
            <a:endParaRPr lang="es-MX" dirty="0"/>
          </a:p>
          <a:p>
            <a:r>
              <a:rPr lang="es-MX" dirty="0"/>
              <a:t>Soluciona</a:t>
            </a:r>
          </a:p>
          <a:p>
            <a:pPr lvl="1"/>
            <a:r>
              <a:rPr lang="es-MX" dirty="0"/>
              <a:t>Matricula(</a:t>
            </a:r>
            <a:r>
              <a:rPr lang="es-MX" dirty="0" err="1"/>
              <a:t>clave_prim</a:t>
            </a:r>
            <a:r>
              <a:rPr lang="es-MX" dirty="0"/>
              <a:t>)</a:t>
            </a:r>
          </a:p>
          <a:p>
            <a:pPr lvl="1"/>
            <a:r>
              <a:rPr lang="es-MX" dirty="0" err="1"/>
              <a:t>Id_problema</a:t>
            </a:r>
            <a:endParaRPr lang="es-MX" dirty="0"/>
          </a:p>
          <a:p>
            <a:pPr lvl="1"/>
            <a:r>
              <a:rPr lang="es-MX" dirty="0"/>
              <a:t>fecha</a:t>
            </a:r>
          </a:p>
          <a:p>
            <a:pPr lvl="1"/>
            <a:endParaRPr lang="es-MX" dirty="0"/>
          </a:p>
          <a:p>
            <a:r>
              <a:rPr lang="es-MX" dirty="0"/>
              <a:t>Enseña</a:t>
            </a:r>
          </a:p>
          <a:p>
            <a:pPr lvl="1"/>
            <a:r>
              <a:rPr lang="es-MX" dirty="0"/>
              <a:t>Matricula (clave </a:t>
            </a:r>
            <a:r>
              <a:rPr lang="es-MX" dirty="0" err="1"/>
              <a:t>prim</a:t>
            </a:r>
            <a:r>
              <a:rPr lang="es-MX" dirty="0"/>
              <a:t>)</a:t>
            </a:r>
          </a:p>
          <a:p>
            <a:pPr lvl="1"/>
            <a:r>
              <a:rPr lang="es-MX" dirty="0"/>
              <a:t>Id tema (clave </a:t>
            </a:r>
            <a:r>
              <a:rPr lang="es-MX" dirty="0" err="1"/>
              <a:t>prim</a:t>
            </a:r>
            <a:r>
              <a:rPr lang="es-MX" dirty="0"/>
              <a:t>)</a:t>
            </a:r>
          </a:p>
          <a:p>
            <a:pPr lvl="1"/>
            <a:r>
              <a:rPr lang="es-MX" dirty="0"/>
              <a:t>fecha</a:t>
            </a:r>
          </a:p>
          <a:p>
            <a:pPr lvl="1"/>
            <a:endParaRPr lang="es-MX" dirty="0"/>
          </a:p>
          <a:p>
            <a:pPr lvl="1"/>
            <a:endParaRPr lang="es-MX" dirty="0"/>
          </a:p>
          <a:p>
            <a:pPr lvl="1"/>
            <a:endParaRPr lang="es-MX" dirty="0"/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953633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105</Words>
  <Application>Microsoft Office PowerPoint</Application>
  <PresentationFormat>Panorámica</PresentationFormat>
  <Paragraphs>72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equipo</dc:creator>
  <cp:lastModifiedBy>equipo</cp:lastModifiedBy>
  <cp:revision>5</cp:revision>
  <dcterms:created xsi:type="dcterms:W3CDTF">2016-09-28T02:42:57Z</dcterms:created>
  <dcterms:modified xsi:type="dcterms:W3CDTF">2016-09-28T03:10:49Z</dcterms:modified>
</cp:coreProperties>
</file>