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DF39A3-A6C7-4EC7-981E-00174D064D47}" type="datetimeFigureOut">
              <a:rPr lang="es-ES" smtClean="0"/>
              <a:pPr/>
              <a:t>19/03/2019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A42C89-ADF6-40E7-9F1D-1603461F5E31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 smtClean="0"/>
              <a:t>Git</a:t>
            </a:r>
            <a:r>
              <a:rPr lang="es-ES" b="1" dirty="0" smtClean="0"/>
              <a:t> y </a:t>
            </a:r>
            <a:r>
              <a:rPr lang="es-ES" b="1" dirty="0" err="1" smtClean="0"/>
              <a:t>GitHub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98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Instalar </a:t>
            </a:r>
            <a:r>
              <a:rPr lang="es-ES" b="1" dirty="0" err="1" smtClean="0"/>
              <a:t>Git</a:t>
            </a:r>
            <a:r>
              <a:rPr lang="es-ES" b="1" dirty="0" smtClean="0"/>
              <a:t> en Windows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>
            <a:noAutofit/>
          </a:bodyPr>
          <a:lstStyle/>
          <a:p>
            <a:r>
              <a:rPr lang="es-ES" sz="3200" dirty="0" err="1">
                <a:latin typeface="+mj-lt"/>
              </a:rPr>
              <a:t>Git</a:t>
            </a:r>
            <a:r>
              <a:rPr lang="es-ES" sz="3200" dirty="0">
                <a:latin typeface="+mj-lt"/>
              </a:rPr>
              <a:t> es software libre</a:t>
            </a:r>
          </a:p>
          <a:p>
            <a:endParaRPr lang="es-ES" sz="3200" dirty="0">
              <a:latin typeface="+mj-lt"/>
            </a:endParaRPr>
          </a:p>
          <a:p>
            <a:r>
              <a:rPr lang="es-ES" sz="3200" dirty="0">
                <a:latin typeface="+mj-lt"/>
              </a:rPr>
              <a:t>Se puede instalar en cualquier </a:t>
            </a:r>
            <a:r>
              <a:rPr lang="es-ES" sz="3200" dirty="0" smtClean="0">
                <a:latin typeface="+mj-lt"/>
              </a:rPr>
              <a:t>S.O.</a:t>
            </a:r>
            <a:endParaRPr lang="es-ES" sz="3200" dirty="0">
              <a:latin typeface="+mj-lt"/>
            </a:endParaRPr>
          </a:p>
          <a:p>
            <a:endParaRPr lang="es-ES" sz="3200" dirty="0">
              <a:latin typeface="+mj-lt"/>
            </a:endParaRPr>
          </a:p>
          <a:p>
            <a:r>
              <a:rPr lang="es-ES" sz="3200" u="sng" dirty="0">
                <a:latin typeface="+mj-lt"/>
                <a:hlinkClick r:id="rId2"/>
              </a:rPr>
              <a:t>https://git-scm.com/downloads</a:t>
            </a:r>
            <a:r>
              <a:rPr lang="es-ES" sz="32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s-ES" sz="3200" dirty="0">
              <a:latin typeface="+mj-lt"/>
            </a:endParaRPr>
          </a:p>
          <a:p>
            <a:r>
              <a:rPr lang="es-ES" sz="3200" dirty="0">
                <a:latin typeface="+mj-lt"/>
              </a:rPr>
              <a:t>Una vez descargado, sólo hay que ejecutarlo </a:t>
            </a:r>
          </a:p>
        </p:txBody>
      </p:sp>
    </p:spTree>
    <p:extLst>
      <p:ext uri="{BB962C8B-B14F-4D97-AF65-F5344CB8AC3E}">
        <p14:creationId xmlns:p14="http://schemas.microsoft.com/office/powerpoint/2010/main" val="12526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Configurar </a:t>
            </a:r>
            <a:r>
              <a:rPr lang="es-ES" b="1" dirty="0" err="1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348880"/>
            <a:ext cx="8286750" cy="3672408"/>
          </a:xfrm>
        </p:spPr>
        <p:txBody>
          <a:bodyPr>
            <a:noAutofit/>
          </a:bodyPr>
          <a:lstStyle/>
          <a:p>
            <a:r>
              <a:rPr lang="es-ES" sz="3200" dirty="0" err="1">
                <a:latin typeface="+mj-lt"/>
              </a:rPr>
              <a:t>Git</a:t>
            </a:r>
            <a:r>
              <a:rPr lang="es-ES" sz="3200" dirty="0">
                <a:latin typeface="+mj-lt"/>
              </a:rPr>
              <a:t> es un programa en línea de comandos</a:t>
            </a:r>
          </a:p>
          <a:p>
            <a:endParaRPr lang="es-ES" sz="3200" dirty="0">
              <a:latin typeface="+mj-lt"/>
            </a:endParaRPr>
          </a:p>
          <a:p>
            <a:pPr marL="0" indent="0">
              <a:buNone/>
            </a:pPr>
            <a:endParaRPr lang="es-ES" sz="3200" dirty="0">
              <a:latin typeface="+mj-lt"/>
            </a:endParaRPr>
          </a:p>
          <a:p>
            <a:r>
              <a:rPr lang="es-ES" sz="3200" dirty="0">
                <a:latin typeface="+mj-lt"/>
              </a:rPr>
              <a:t>Antes de empezar a usarlo hay que configurar:</a:t>
            </a:r>
          </a:p>
          <a:p>
            <a:pPr lvl="2"/>
            <a:r>
              <a:rPr lang="es-ES" sz="3200" dirty="0">
                <a:latin typeface="+mj-lt"/>
              </a:rPr>
              <a:t>nombre</a:t>
            </a:r>
          </a:p>
          <a:p>
            <a:pPr lvl="2"/>
            <a:r>
              <a:rPr lang="es-ES" sz="3200" dirty="0">
                <a:latin typeface="+mj-lt"/>
              </a:rPr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49957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Configurar </a:t>
            </a:r>
            <a:r>
              <a:rPr lang="es-ES" b="1" dirty="0" err="1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996952"/>
            <a:ext cx="9036496" cy="2493021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s-ES" sz="3200" dirty="0" smtClean="0">
                <a:latin typeface="+mj-lt"/>
              </a:rPr>
              <a:t>Configuración </a:t>
            </a:r>
            <a:r>
              <a:rPr lang="es-ES" sz="3200" dirty="0">
                <a:latin typeface="+mj-lt"/>
              </a:rPr>
              <a:t>nombre:</a:t>
            </a:r>
          </a:p>
          <a:p>
            <a:pPr marL="342900" lvl="1" indent="0">
              <a:buNone/>
            </a:pPr>
            <a:endParaRPr lang="es-ES" sz="3200" dirty="0">
              <a:latin typeface="+mj-lt"/>
            </a:endParaRPr>
          </a:p>
          <a:p>
            <a:pPr marL="342900" lvl="1" indent="0">
              <a:buNone/>
            </a:pPr>
            <a:endParaRPr lang="es-ES" sz="3200" dirty="0">
              <a:latin typeface="+mj-lt"/>
            </a:endParaRPr>
          </a:p>
          <a:p>
            <a:pPr marL="342900" lvl="1" indent="0">
              <a:buNone/>
            </a:pPr>
            <a:r>
              <a:rPr lang="es-ES" sz="3200" b="1" dirty="0" err="1">
                <a:latin typeface="+mj-lt"/>
              </a:rPr>
              <a:t>git</a:t>
            </a:r>
            <a:r>
              <a:rPr lang="es-ES" sz="3200" b="1" dirty="0">
                <a:latin typeface="+mj-lt"/>
              </a:rPr>
              <a:t> </a:t>
            </a:r>
            <a:r>
              <a:rPr lang="es-ES" sz="3200" b="1" dirty="0" err="1">
                <a:latin typeface="+mj-lt"/>
              </a:rPr>
              <a:t>config</a:t>
            </a:r>
            <a:r>
              <a:rPr lang="es-ES" sz="3200" b="1" dirty="0">
                <a:latin typeface="+mj-lt"/>
              </a:rPr>
              <a:t>  --global user.name “Nombre </a:t>
            </a:r>
            <a:r>
              <a:rPr lang="es-ES" sz="3200" b="1" dirty="0" smtClean="0">
                <a:latin typeface="+mj-lt"/>
              </a:rPr>
              <a:t>a mostrar</a:t>
            </a:r>
            <a:r>
              <a:rPr lang="es-ES" sz="3200" b="1" dirty="0">
                <a:latin typeface="+mj-lt"/>
              </a:rPr>
              <a:t>”</a:t>
            </a:r>
          </a:p>
          <a:p>
            <a:pPr marL="342900" lvl="1" indent="0">
              <a:buNone/>
            </a:pPr>
            <a:endParaRPr lang="es-E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43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Configurar </a:t>
            </a:r>
            <a:r>
              <a:rPr lang="es-ES" b="1" dirty="0" err="1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996952"/>
            <a:ext cx="9144000" cy="2797483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fr-FR" sz="3200" dirty="0" err="1" smtClean="0">
                <a:latin typeface="+mj-lt"/>
              </a:rPr>
              <a:t>Configuración</a:t>
            </a:r>
            <a:r>
              <a:rPr lang="fr-FR" sz="3200" dirty="0" smtClean="0">
                <a:latin typeface="+mj-lt"/>
              </a:rPr>
              <a:t> </a:t>
            </a:r>
            <a:r>
              <a:rPr lang="fr-FR" sz="3200" dirty="0">
                <a:latin typeface="+mj-lt"/>
              </a:rPr>
              <a:t>correo </a:t>
            </a:r>
            <a:r>
              <a:rPr lang="fr-FR" sz="3200" dirty="0" err="1">
                <a:latin typeface="+mj-lt"/>
              </a:rPr>
              <a:t>electrónico</a:t>
            </a:r>
            <a:r>
              <a:rPr lang="fr-FR" sz="3200" dirty="0">
                <a:latin typeface="+mj-lt"/>
              </a:rPr>
              <a:t>:</a:t>
            </a:r>
          </a:p>
          <a:p>
            <a:pPr marL="342900" lvl="1" indent="0">
              <a:buNone/>
            </a:pPr>
            <a:endParaRPr lang="fr-FR" sz="3200" dirty="0">
              <a:latin typeface="+mj-lt"/>
            </a:endParaRPr>
          </a:p>
          <a:p>
            <a:pPr marL="342900" lvl="1" indent="0">
              <a:buNone/>
            </a:pPr>
            <a:endParaRPr lang="fr-FR" sz="3200" dirty="0">
              <a:latin typeface="+mj-lt"/>
            </a:endParaRPr>
          </a:p>
          <a:p>
            <a:pPr marL="342900" lvl="1" indent="0">
              <a:buNone/>
            </a:pPr>
            <a:r>
              <a:rPr lang="fr-FR" sz="3200" b="1" dirty="0">
                <a:latin typeface="+mj-lt"/>
              </a:rPr>
              <a:t>git config  --global </a:t>
            </a:r>
            <a:r>
              <a:rPr lang="fr-FR" sz="3200" b="1" dirty="0" err="1">
                <a:latin typeface="+mj-lt"/>
              </a:rPr>
              <a:t>user.email</a:t>
            </a:r>
            <a:r>
              <a:rPr lang="fr-FR" sz="3200" b="1" dirty="0">
                <a:latin typeface="+mj-lt"/>
              </a:rPr>
              <a:t> “</a:t>
            </a:r>
            <a:r>
              <a:rPr lang="fr-FR" sz="3200" b="1" dirty="0" smtClean="0">
                <a:latin typeface="+mj-lt"/>
              </a:rPr>
              <a:t>correo@email.net</a:t>
            </a:r>
            <a:r>
              <a:rPr lang="fr-FR" sz="3200" b="1" dirty="0">
                <a:latin typeface="+mj-lt"/>
              </a:rPr>
              <a:t>”</a:t>
            </a:r>
            <a:endParaRPr lang="es-E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49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Configurar </a:t>
            </a:r>
            <a:r>
              <a:rPr lang="es-ES" b="1" dirty="0" err="1" smtClean="0"/>
              <a:t>Git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2996952"/>
            <a:ext cx="8263830" cy="2855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>
                <a:latin typeface="+mj-lt"/>
              </a:rPr>
              <a:t>Para ver todos los parámetros configurables:</a:t>
            </a:r>
          </a:p>
          <a:p>
            <a:endParaRPr lang="es-ES" sz="3200" dirty="0" smtClean="0">
              <a:latin typeface="+mj-lt"/>
            </a:endParaRPr>
          </a:p>
          <a:p>
            <a:endParaRPr lang="es-ES" sz="3200" dirty="0">
              <a:latin typeface="+mj-lt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s-ES" sz="3200" b="1" dirty="0">
                <a:latin typeface="+mj-lt"/>
              </a:rPr>
              <a:t>	</a:t>
            </a:r>
            <a:r>
              <a:rPr lang="es-ES" sz="3200" b="1" dirty="0" err="1">
                <a:latin typeface="+mj-lt"/>
              </a:rPr>
              <a:t>git</a:t>
            </a:r>
            <a:r>
              <a:rPr lang="es-ES" sz="3200" b="1" dirty="0">
                <a:latin typeface="+mj-lt"/>
              </a:rPr>
              <a:t> </a:t>
            </a:r>
            <a:r>
              <a:rPr lang="es-ES" sz="3200" b="1" dirty="0" err="1">
                <a:latin typeface="+mj-lt"/>
              </a:rPr>
              <a:t>config</a:t>
            </a:r>
            <a:r>
              <a:rPr lang="es-ES" sz="3200" b="1" dirty="0">
                <a:latin typeface="+mj-lt"/>
              </a:rPr>
              <a:t> --</a:t>
            </a:r>
            <a:r>
              <a:rPr lang="es-ES" sz="3200" b="1" dirty="0" err="1">
                <a:latin typeface="+mj-lt"/>
              </a:rPr>
              <a:t>list</a:t>
            </a:r>
            <a:endParaRPr lang="es-ES" sz="3200" b="1" dirty="0">
              <a:latin typeface="+mj-lt"/>
            </a:endParaRPr>
          </a:p>
          <a:p>
            <a:endParaRPr lang="es-E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97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89</Words>
  <Application>Microsoft Office PowerPoint</Application>
  <PresentationFormat>Presentación en pantalla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Flujo</vt:lpstr>
      <vt:lpstr>Git y GitHub</vt:lpstr>
      <vt:lpstr>Instalar Git en Windows</vt:lpstr>
      <vt:lpstr>Configurar Git</vt:lpstr>
      <vt:lpstr>Configurar Git</vt:lpstr>
      <vt:lpstr>Configurar Git</vt:lpstr>
      <vt:lpstr>Configurar 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Refactorización</dc:title>
  <dc:creator>juanan</dc:creator>
  <cp:lastModifiedBy>Windows User</cp:lastModifiedBy>
  <cp:revision>64</cp:revision>
  <dcterms:created xsi:type="dcterms:W3CDTF">2015-04-18T14:55:42Z</dcterms:created>
  <dcterms:modified xsi:type="dcterms:W3CDTF">2019-03-19T14:53:50Z</dcterms:modified>
</cp:coreProperties>
</file>