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ajdhani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7BEE53-165C-4BB6-8F14-A6E330410809}">
  <a:tblStyle styleId="{6E7BEE53-165C-4BB6-8F14-A6E330410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jdhani-bold.fntdata"/><Relationship Id="rId10" Type="http://schemas.openxmlformats.org/officeDocument/2006/relationships/slide" Target="slides/slide3.xml"/><Relationship Id="rId32" Type="http://schemas.openxmlformats.org/officeDocument/2006/relationships/font" Target="fonts/Rajdhani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0755fdcd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0755fdcd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2817100" y="244147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5" name="Google Shape;155;p38"/>
          <p:cNvGraphicFramePr/>
          <p:nvPr/>
        </p:nvGraphicFramePr>
        <p:xfrm>
          <a:off x="8909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20750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IIntel Core i3-9000 Coffee Lake 3.7 GHzde 4.7  sokect 1151</a:t>
                      </a:r>
                      <a:b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Dual-channel tarjeta grafica Intel UHD Graphics 630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(1151) B365 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/>
          <p:nvPr/>
        </p:nvSpPr>
        <p:spPr>
          <a:xfrm>
            <a:off x="1059325" y="6738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7" name="Google Shape;167;p40"/>
          <p:cNvSpPr txBox="1"/>
          <p:nvPr/>
        </p:nvSpPr>
        <p:spPr>
          <a:xfrm>
            <a:off x="578075" y="-14872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671750" y="27362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40"/>
          <p:cNvGraphicFramePr/>
          <p:nvPr/>
        </p:nvGraphicFramePr>
        <p:xfrm>
          <a:off x="1189100" y="16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2004025"/>
                <a:gridCol w="5234975"/>
              </a:tblGrid>
              <a:tr h="161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1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41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41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4" name="Google Shape;184;p42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5" name="Google Shape;1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/>
        </p:nvSpPr>
        <p:spPr>
          <a:xfrm>
            <a:off x="512400" y="6241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p43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7" name="Google Shape;207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45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</a:rPr>
                        <a:t>Procesador Intel Core i5 10400F, 6 Cores, 12 Threads, 12MB,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</a:rPr>
                        <a:t>Tarjeta Madre Asus Prime H510M-E, 10-11 Gen Intel, LGA 1200, Micro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</a:rPr>
                        <a:t>Memoria RAM Adata XPG Hunter 8GB 1X8GB 2666MHZ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</a:rPr>
                        <a:t>Unidad de Estado Solido SSD Kingston 240GB, SA400S37/240G,</a:t>
                      </a:r>
                      <a:endParaRPr sz="1300">
                        <a:solidFill>
                          <a:srgbClr val="19191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300">
                          <a:solidFill>
                            <a:srgbClr val="191919"/>
                          </a:solidFill>
                          <a:highlight>
                            <a:srgbClr val="FFFFFF"/>
                          </a:highlight>
                        </a:rPr>
                        <a:t>Tarjeta de Video Nvidia Gigabyte GeForce GTX 1650 D6 OC 4G, 4GB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45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47"/>
          <p:cNvSpPr txBox="1"/>
          <p:nvPr/>
        </p:nvSpPr>
        <p:spPr>
          <a:xfrm>
            <a:off x="1418950" y="215947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4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9" name="Google Shape;239;p49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9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1" name="Google Shape;241;p49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{6E7BEE53-165C-4BB6-8F14-A6E330410809}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49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5" name="Google Shape;255;p51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Caato que prefiera (.pdf, .doc, .xls) con el detalle de los diferentes equipos que ar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 estudiante debe subir a su mochila del viajero un archivo del form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6" name="Google Shape;2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