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Rajdhani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A2BFD9-A230-4432-8B0B-76DA8B6611C6}">
  <a:tblStyle styleId="{9EA2BFD9-A230-4432-8B0B-76DA8B6611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ajdhani-bold.fntdata"/><Relationship Id="rId23" Type="http://schemas.openxmlformats.org/officeDocument/2006/relationships/font" Target="fonts/Rajdhani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eb3107e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eb3107e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eb3107e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eb3107e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eb3107e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eb3107e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0755fdd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0755fdd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6" name="Google Shape;156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38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8" name="Google Shape;158;p38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{9EA2BFD9-A230-4432-8B0B-76DA8B6611C6}</a:tableStyleId>
              </a:tblPr>
              <a:tblGrid>
                <a:gridCol w="1900600"/>
                <a:gridCol w="533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i5 11600K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Z590M Plus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Corsair Vengeance LPX 8 GB  DDR4-3000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Samsung 970 Evo  500 GB  SSD  512 MB de Cache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GIGABYTE GeForce GTX 1650 SUPER WINDFORCE OC 4G Graphics Card,  4GB 128-Bit GDDR6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59" name="Google Shape;159;p38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9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5" name="Google Shape;165;p39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6" name="Google Shape;16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2" name="Google Shape;172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40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4" name="Google Shape;174;p40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{9EA2BFD9-A230-4432-8B0B-76DA8B6611C6}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MSI Z490-A PRO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Corsair Vengeance LPX 16 GB (2 x 8 GB) DDR4-3200 CL16 Memory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Samsung 860 Evo 1 TB 2.5" SSD </a:t>
                      </a: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1024 MB Cache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NVIDIA GeForce RTX 3070 8 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1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0" name="Google Shape;180;p41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41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2" name="Google Shape;182;p41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{9EA2BFD9-A230-4432-8B0B-76DA8B6611C6}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TUF GAMING X570-PLUS (WI-FI)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Corsair Vengeance LPX 16 GB (2 x 8 GB) DDR4-3200 CL16 Memory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Samsung 860 Evo 1 TB 2.5" SSD 1024 MB Cache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RX 6700 XT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2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8" name="Google Shape;188;p42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42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0" name="Google Shape;190;p42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{9EA2BFD9-A230-4432-8B0B-76DA8B6611C6}</a:tableStyleId>
              </a:tblPr>
              <a:tblGrid>
                <a:gridCol w="1947600"/>
                <a:gridCol w="529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9 5900x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ROG Strix X570-E Gaming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Corsair Vengeance RGB Pro 32 GB (2 x 16 GB) DDR4-3200 CL16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Samsung 860 Evo 1 TB 2.5" SSD 1024 MB Cache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Seagate Barracuda Compute 2 TB 3.5" 7200RPM HDD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GeForce RTX 3090 24 GB STRIX GAMING OC Video Card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91" name="Google Shape;191;p42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4" name="Google Shape;94;p30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1" name="Google Shape;1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32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9" name="Google Shape;109;p3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{9EA2BFD9-A230-4432-8B0B-76DA8B6611C6}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Intel Core i3-8100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Gigabyte (1151) B365 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Crucial CT4G4DFS824A 4 GB DDR4-2400 Mhz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Western Digital Caviar Green  500 GB   5400RPM  16 MB Cache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3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5" name="Google Shape;115;p3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7" name="Google Shape;117;p33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{9EA2BFD9-A230-4432-8B0B-76DA8B6611C6}</a:tableStyleId>
              </a:tblPr>
              <a:tblGrid>
                <a:gridCol w="1938175"/>
                <a:gridCol w="53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5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Gigabyte B450M DS3H V2 Micro ATX AM4 Motherboard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Crucial CT4G4DFS824A 4 GB DDR4-2400 Mhz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Western Digital Caviar Green  500 GB   5400RPM  16 MB Cache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8" name="Google Shape;118;p33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4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34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6" name="Google Shape;126;p34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{9EA2BFD9-A230-4432-8B0B-76DA8B6611C6}</a:tableStyleId>
              </a:tblPr>
              <a:tblGrid>
                <a:gridCol w="1938175"/>
                <a:gridCol w="53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5 3400G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ASRock B450M Pro4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Crucial CT4G4DFS824A 4 GB DDR4-2400 Mhz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Western Digital Caviar Green  500 GB   5400RPM  16 MB Cache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7" name="Google Shape;127;p34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5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4" name="Google Shape;1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3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2" name="Google Shape;142;p3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{9EA2BFD9-A230-4432-8B0B-76DA8B6611C6}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Intel i5-6500 (4x3,20 GHz)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Base Gigabyte H110-S2H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 GB RAM DDR4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duro 1.000 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GTX 1050 de Nvidia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7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8" name="Google Shape;148;p3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3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0" name="Google Shape;150;p3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{9EA2BFD9-A230-4432-8B0B-76DA8B6611C6}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7 1800X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RAM Corsair Vengeance LPX DDR4 a 2.933 MHz (2 de 4GB)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Samsung 970 Evo  500 GB  SSD  512 MB de Cache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RX 550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