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6231-FD55-4F3B-937B-1DBE2B5469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7ECB9-57FD-4C1F-B811-1A16D137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7ECB9-57FD-4C1F-B811-1A16D137E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7ECB9-57FD-4C1F-B811-1A16D137E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25E3-58FC-43BA-8414-2660FDBB69A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EFD9-F844-46FA-93E0-76D22CCA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4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CA31-7AE9-D946-592B-909C3C03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88" y="1194405"/>
            <a:ext cx="6875929" cy="2387600"/>
          </a:xfrm>
        </p:spPr>
        <p:txBody>
          <a:bodyPr>
            <a:normAutofit/>
          </a:bodyPr>
          <a:lstStyle/>
          <a:p>
            <a:r>
              <a:rPr lang="en-US" sz="4400" dirty="0"/>
              <a:t>Formula Society of Automotive Engineers (FSAE)</a:t>
            </a:r>
          </a:p>
        </p:txBody>
      </p:sp>
      <p:pic>
        <p:nvPicPr>
          <p:cNvPr id="1026" name="Picture 2" descr="GVSU Formula Racing Team">
            <a:extLst>
              <a:ext uri="{FF2B5EF4-FFF2-40B4-BE49-F238E27FC236}">
                <a16:creationId xmlns:a16="http://schemas.microsoft.com/office/drawing/2014/main" id="{2514C062-672B-1465-5CC0-BAE4DB57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3835213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4488E-3F50-F0AD-8B8B-1092098DF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1" y="3835213"/>
            <a:ext cx="2406271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961BE-FFC5-A505-9875-ADD0C2009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55" y="1057836"/>
            <a:ext cx="2038307" cy="1723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9C61F-C3AF-30BB-8CCA-A65A3AA1C6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r="15225"/>
          <a:stretch/>
        </p:blipFill>
        <p:spPr>
          <a:xfrm>
            <a:off x="1900524" y="1057836"/>
            <a:ext cx="2133317" cy="136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051E6F-82B4-2DB1-A5B9-C1665776F8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8" t="42093" r="26165"/>
          <a:stretch/>
        </p:blipFill>
        <p:spPr>
          <a:xfrm>
            <a:off x="7570944" y="3835213"/>
            <a:ext cx="2917218" cy="139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3EF45F-13D3-0DCB-D741-58623421F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79" y="1057836"/>
            <a:ext cx="2248233" cy="12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CA31-7AE9-D946-592B-909C3C03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88" y="1194405"/>
            <a:ext cx="6875929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Digital Manufacturing</a:t>
            </a:r>
          </a:p>
        </p:txBody>
      </p:sp>
      <p:pic>
        <p:nvPicPr>
          <p:cNvPr id="2054" name="Picture 6" descr="Janome Memory Craft 500E Embroidery Machine">
            <a:extLst>
              <a:ext uri="{FF2B5EF4-FFF2-40B4-BE49-F238E27FC236}">
                <a16:creationId xmlns:a16="http://schemas.microsoft.com/office/drawing/2014/main" id="{23B127CB-25DD-6818-28E6-6C67132F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82" y="975203"/>
            <a:ext cx="2770096" cy="18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lt | Thunder Laser USA">
            <a:extLst>
              <a:ext uri="{FF2B5EF4-FFF2-40B4-BE49-F238E27FC236}">
                <a16:creationId xmlns:a16="http://schemas.microsoft.com/office/drawing/2014/main" id="{092E9905-4121-75DD-9DC1-3690D47E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27" y="975203"/>
            <a:ext cx="3183337" cy="17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B975E-D029-BBBC-5616-E682CCFA2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1" y="3801207"/>
            <a:ext cx="2316207" cy="2509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A3A5C-7C23-1897-362A-C5D578C07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27" y="3801207"/>
            <a:ext cx="2648251" cy="1989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D9FCC-B318-3401-7868-08DA413FF5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3772" r="7900" b="5090"/>
          <a:stretch/>
        </p:blipFill>
        <p:spPr>
          <a:xfrm>
            <a:off x="8082235" y="3576918"/>
            <a:ext cx="1992343" cy="20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CA31-7AE9-D946-592B-909C3C03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88" y="1194405"/>
            <a:ext cx="6875929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Class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4C93D-C879-B338-4100-52DE8055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454" y="740329"/>
            <a:ext cx="2223519" cy="202944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39D6C7-21EC-508B-F5A9-504508036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6" t="31896" r="18628" b="18431"/>
          <a:stretch/>
        </p:blipFill>
        <p:spPr bwMode="auto">
          <a:xfrm>
            <a:off x="2796988" y="722011"/>
            <a:ext cx="1921989" cy="20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C10C4-C5D0-DAFB-072D-1AE72037C7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6798"/>
          <a:stretch/>
        </p:blipFill>
        <p:spPr>
          <a:xfrm>
            <a:off x="4909163" y="3582005"/>
            <a:ext cx="2373673" cy="2478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F4439-35CC-100C-C267-944140B666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55" y="722011"/>
            <a:ext cx="2155890" cy="204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E06CB-C829-B730-71EF-DC9971B1DF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0" t="2595"/>
          <a:stretch/>
        </p:blipFill>
        <p:spPr>
          <a:xfrm>
            <a:off x="7428153" y="3582005"/>
            <a:ext cx="2414820" cy="2478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68D0F4-9E9A-C4CB-911A-71D9A3AB8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8" y="3582005"/>
            <a:ext cx="1968936" cy="16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3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31750-36B3-85C5-134A-ABE47FC04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r="20719"/>
          <a:stretch/>
        </p:blipFill>
        <p:spPr>
          <a:xfrm>
            <a:off x="1560979" y="493058"/>
            <a:ext cx="4077821" cy="6364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CE83F-1734-9E75-D628-A9C83FA12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r="8497"/>
          <a:stretch/>
        </p:blipFill>
        <p:spPr>
          <a:xfrm>
            <a:off x="5638800" y="493058"/>
            <a:ext cx="4706471" cy="63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5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14</Words>
  <Application>Microsoft Office PowerPoint</Application>
  <PresentationFormat>Widescreen</PresentationFormat>
  <Paragraphs>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Formula Society of Automotive Engineers (FSAE)</vt:lpstr>
      <vt:lpstr>Digital Manufacturing</vt:lpstr>
      <vt:lpstr>Class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Zuniga</dc:creator>
  <cp:lastModifiedBy>Juan Zuniga</cp:lastModifiedBy>
  <cp:revision>2</cp:revision>
  <dcterms:created xsi:type="dcterms:W3CDTF">2024-05-30T03:57:55Z</dcterms:created>
  <dcterms:modified xsi:type="dcterms:W3CDTF">2024-05-30T17:31:57Z</dcterms:modified>
</cp:coreProperties>
</file>