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591ED9-91E0-495B-AAD2-5A8110AD246D}" type="datetimeFigureOut">
              <a:rPr lang="es-ES" smtClean="0"/>
              <a:t>26/05/2022</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3271772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313158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597148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1461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2348180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7591ED9-91E0-495B-AAD2-5A8110AD246D}" type="datetimeFigureOut">
              <a:rPr lang="es-ES" smtClean="0"/>
              <a:t>26/05/2022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687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77591ED9-91E0-495B-AAD2-5A8110AD246D}" type="datetimeFigureOut">
              <a:rPr lang="es-ES" smtClean="0"/>
              <a:t>26/05/2022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594980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91ED9-91E0-495B-AAD2-5A8110AD246D}" type="datetimeFigureOut">
              <a:rPr lang="es-ES" smtClean="0"/>
              <a:t>26/05/2022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3639114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91ED9-91E0-495B-AAD2-5A8110AD246D}" type="datetimeFigureOut">
              <a:rPr lang="es-ES" smtClean="0"/>
              <a:t>26/05/2022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67675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7591ED9-91E0-495B-AAD2-5A8110AD246D}" type="datetimeFigureOut">
              <a:rPr lang="es-ES" smtClean="0"/>
              <a:t>26/05/2022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332578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7591ED9-91E0-495B-AAD2-5A8110AD246D}" type="datetimeFigureOut">
              <a:rPr lang="es-ES" smtClean="0"/>
              <a:t>26/05/2022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8477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41332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7591ED9-91E0-495B-AAD2-5A8110AD246D}" type="datetimeFigureOut">
              <a:rPr lang="es-ES" smtClean="0"/>
              <a:t>26/05/2022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340363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7591ED9-91E0-495B-AAD2-5A8110AD246D}" type="datetimeFigureOut">
              <a:rPr lang="es-ES" smtClean="0"/>
              <a:t>26/05/2022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12768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91ED9-91E0-495B-AAD2-5A8110AD246D}" type="datetimeFigureOut">
              <a:rPr lang="es-ES" smtClean="0"/>
              <a:t>26/05/2022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161653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2485207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7591ED9-91E0-495B-AAD2-5A8110AD246D}" type="datetimeFigureOut">
              <a:rPr lang="es-ES" smtClean="0"/>
              <a:t>26/05/2022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B03DAD4-A16A-4E52-92E5-31057F6A7348}" type="slidenum">
              <a:rPr lang="es-ES" smtClean="0"/>
              <a:t>‹Nº›</a:t>
            </a:fld>
            <a:endParaRPr lang="es-ES"/>
          </a:p>
        </p:txBody>
      </p:sp>
    </p:spTree>
    <p:extLst>
      <p:ext uri="{BB962C8B-B14F-4D97-AF65-F5344CB8AC3E}">
        <p14:creationId xmlns:p14="http://schemas.microsoft.com/office/powerpoint/2010/main" val="80778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591ED9-91E0-495B-AAD2-5A8110AD246D}" type="datetimeFigureOut">
              <a:rPr lang="es-ES" smtClean="0"/>
              <a:t>26/05/2022</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03DAD4-A16A-4E52-92E5-31057F6A7348}" type="slidenum">
              <a:rPr lang="es-ES" smtClean="0"/>
              <a:t>‹Nº›</a:t>
            </a:fld>
            <a:endParaRPr lang="es-ES"/>
          </a:p>
        </p:txBody>
      </p:sp>
    </p:spTree>
    <p:extLst>
      <p:ext uri="{BB962C8B-B14F-4D97-AF65-F5344CB8AC3E}">
        <p14:creationId xmlns:p14="http://schemas.microsoft.com/office/powerpoint/2010/main" val="16983203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419E9-0713-769F-669F-55DF7C582EFB}"/>
              </a:ext>
            </a:extLst>
          </p:cNvPr>
          <p:cNvSpPr>
            <a:spLocks noGrp="1"/>
          </p:cNvSpPr>
          <p:nvPr>
            <p:ph type="ctrTitle"/>
          </p:nvPr>
        </p:nvSpPr>
        <p:spPr/>
        <p:txBody>
          <a:bodyPr>
            <a:normAutofit/>
          </a:bodyPr>
          <a:lstStyle/>
          <a:p>
            <a:r>
              <a:rPr lang="es-ES" sz="7500" dirty="0"/>
              <a:t>Presentación dual 2021/2022</a:t>
            </a:r>
          </a:p>
        </p:txBody>
      </p:sp>
      <p:sp>
        <p:nvSpPr>
          <p:cNvPr id="3" name="Subtítulo 2">
            <a:extLst>
              <a:ext uri="{FF2B5EF4-FFF2-40B4-BE49-F238E27FC236}">
                <a16:creationId xmlns:a16="http://schemas.microsoft.com/office/drawing/2014/main" id="{AFCA104F-92FA-44CA-F1E4-DC497A239ED0}"/>
              </a:ext>
            </a:extLst>
          </p:cNvPr>
          <p:cNvSpPr>
            <a:spLocks noGrp="1"/>
          </p:cNvSpPr>
          <p:nvPr>
            <p:ph type="subTitle" idx="1"/>
          </p:nvPr>
        </p:nvSpPr>
        <p:spPr>
          <a:xfrm>
            <a:off x="7105649" y="6030119"/>
            <a:ext cx="8791575" cy="1655762"/>
          </a:xfrm>
        </p:spPr>
        <p:txBody>
          <a:bodyPr/>
          <a:lstStyle/>
          <a:p>
            <a:r>
              <a:rPr lang="es-ES" dirty="0"/>
              <a:t>JUAN Antonio Vargas García 1ºDAW</a:t>
            </a:r>
          </a:p>
        </p:txBody>
      </p:sp>
      <p:pic>
        <p:nvPicPr>
          <p:cNvPr id="1026" name="Picture 2">
            <a:extLst>
              <a:ext uri="{FF2B5EF4-FFF2-40B4-BE49-F238E27FC236}">
                <a16:creationId xmlns:a16="http://schemas.microsoft.com/office/drawing/2014/main" id="{7389B3F8-44C6-E26F-D649-945BDD011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48" y="3942160"/>
            <a:ext cx="8086725" cy="165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0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45041A-FC34-79ED-7290-90CB4760096F}"/>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DC8FAD61-B5C6-BF59-78E4-E7B7B9F25413}"/>
              </a:ext>
            </a:extLst>
          </p:cNvPr>
          <p:cNvSpPr>
            <a:spLocks noGrp="1"/>
          </p:cNvSpPr>
          <p:nvPr>
            <p:ph idx="1"/>
          </p:nvPr>
        </p:nvSpPr>
        <p:spPr/>
        <p:txBody>
          <a:bodyPr/>
          <a:lstStyle/>
          <a:p>
            <a:r>
              <a:rPr lang="es-ES" dirty="0"/>
              <a:t>Introducción a la empresa.</a:t>
            </a:r>
          </a:p>
          <a:p>
            <a:r>
              <a:rPr lang="es-ES" dirty="0"/>
              <a:t>Tareas desempeñadas.</a:t>
            </a:r>
          </a:p>
          <a:p>
            <a:r>
              <a:rPr lang="es-ES" dirty="0"/>
              <a:t>Herramientas utilizadas.</a:t>
            </a:r>
          </a:p>
          <a:p>
            <a:r>
              <a:rPr lang="es-ES" dirty="0"/>
              <a:t>Conocimientos adquiridos.</a:t>
            </a:r>
          </a:p>
          <a:p>
            <a:r>
              <a:rPr lang="es-ES" dirty="0"/>
              <a:t>Valoración.</a:t>
            </a:r>
          </a:p>
        </p:txBody>
      </p:sp>
    </p:spTree>
    <p:extLst>
      <p:ext uri="{BB962C8B-B14F-4D97-AF65-F5344CB8AC3E}">
        <p14:creationId xmlns:p14="http://schemas.microsoft.com/office/powerpoint/2010/main" val="233417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7D1A4-4FB6-B552-E7D2-B81BAF7E9585}"/>
              </a:ext>
            </a:extLst>
          </p:cNvPr>
          <p:cNvSpPr>
            <a:spLocks noGrp="1"/>
          </p:cNvSpPr>
          <p:nvPr>
            <p:ph type="title"/>
          </p:nvPr>
        </p:nvSpPr>
        <p:spPr/>
        <p:txBody>
          <a:bodyPr/>
          <a:lstStyle/>
          <a:p>
            <a:r>
              <a:rPr lang="es-ES" dirty="0"/>
              <a:t>Introducción a la empresa</a:t>
            </a:r>
          </a:p>
        </p:txBody>
      </p:sp>
      <p:sp>
        <p:nvSpPr>
          <p:cNvPr id="3" name="Marcador de contenido 2">
            <a:extLst>
              <a:ext uri="{FF2B5EF4-FFF2-40B4-BE49-F238E27FC236}">
                <a16:creationId xmlns:a16="http://schemas.microsoft.com/office/drawing/2014/main" id="{F1912C1B-44DE-64AC-9AD8-30D7D182C0F0}"/>
              </a:ext>
            </a:extLst>
          </p:cNvPr>
          <p:cNvSpPr>
            <a:spLocks noGrp="1"/>
          </p:cNvSpPr>
          <p:nvPr>
            <p:ph idx="1"/>
          </p:nvPr>
        </p:nvSpPr>
        <p:spPr/>
        <p:txBody>
          <a:bodyPr/>
          <a:lstStyle/>
          <a:p>
            <a:pPr algn="just"/>
            <a:r>
              <a:rPr lang="es-ES" dirty="0" err="1"/>
              <a:t>Viewnext</a:t>
            </a:r>
            <a:r>
              <a:rPr lang="es-ES" dirty="0"/>
              <a:t> es una empresa de servicios de tecnología de la información del grupo IBM en España especializada en servicios de gestión y desarrollo de aplicaciones e infraestructuras.</a:t>
            </a:r>
          </a:p>
        </p:txBody>
      </p:sp>
      <p:pic>
        <p:nvPicPr>
          <p:cNvPr id="2050" name="Picture 2" descr="VIEWNEXT: Unternehmenskultur | LinkedIn">
            <a:extLst>
              <a:ext uri="{FF2B5EF4-FFF2-40B4-BE49-F238E27FC236}">
                <a16:creationId xmlns:a16="http://schemas.microsoft.com/office/drawing/2014/main" id="{C96EBA38-AB97-F8D2-7940-AEE69FD23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7" y="3838575"/>
            <a:ext cx="12207567"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1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6B1F0-9276-1795-F7A8-20125A57BEAA}"/>
              </a:ext>
            </a:extLst>
          </p:cNvPr>
          <p:cNvSpPr>
            <a:spLocks noGrp="1"/>
          </p:cNvSpPr>
          <p:nvPr>
            <p:ph type="title"/>
          </p:nvPr>
        </p:nvSpPr>
        <p:spPr/>
        <p:txBody>
          <a:bodyPr/>
          <a:lstStyle/>
          <a:p>
            <a:r>
              <a:rPr lang="es-ES" dirty="0"/>
              <a:t>Tareas desempeñadas</a:t>
            </a:r>
          </a:p>
        </p:txBody>
      </p:sp>
      <p:sp>
        <p:nvSpPr>
          <p:cNvPr id="3" name="Marcador de contenido 2">
            <a:extLst>
              <a:ext uri="{FF2B5EF4-FFF2-40B4-BE49-F238E27FC236}">
                <a16:creationId xmlns:a16="http://schemas.microsoft.com/office/drawing/2014/main" id="{C7240E8F-3EB4-7F31-F656-FB8B36B16D4A}"/>
              </a:ext>
            </a:extLst>
          </p:cNvPr>
          <p:cNvSpPr>
            <a:spLocks noGrp="1"/>
          </p:cNvSpPr>
          <p:nvPr>
            <p:ph idx="1"/>
          </p:nvPr>
        </p:nvSpPr>
        <p:spPr/>
        <p:txBody>
          <a:bodyPr/>
          <a:lstStyle/>
          <a:p>
            <a:pPr algn="just"/>
            <a:r>
              <a:rPr lang="es-ES" dirty="0"/>
              <a:t>Durante las dos primeras semanas, estuve haciendo cursos obligatorios de la empresa sobre prevención de riesgos laborales, seguridad de la información, etc.</a:t>
            </a:r>
          </a:p>
          <a:p>
            <a:pPr algn="just"/>
            <a:r>
              <a:rPr lang="es-ES" dirty="0"/>
              <a:t>Luego, hasta mitad de mayo, estuve haciendo cursos seleccionados por mi mismo de un catálogo que la empresa ofrece, de entre los cuales hice unos de diseño de bases de datos y SQL, sobre buenas prácticas de JAVA, uno de HTML5, CSS3 y Bootstrap, también sobre las metodologías agiles…</a:t>
            </a:r>
          </a:p>
        </p:txBody>
      </p:sp>
    </p:spTree>
    <p:extLst>
      <p:ext uri="{BB962C8B-B14F-4D97-AF65-F5344CB8AC3E}">
        <p14:creationId xmlns:p14="http://schemas.microsoft.com/office/powerpoint/2010/main" val="1477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75D7A-E047-C18E-84F8-97C1BB88A52C}"/>
              </a:ext>
            </a:extLst>
          </p:cNvPr>
          <p:cNvSpPr>
            <a:spLocks noGrp="1"/>
          </p:cNvSpPr>
          <p:nvPr>
            <p:ph type="title"/>
          </p:nvPr>
        </p:nvSpPr>
        <p:spPr/>
        <p:txBody>
          <a:bodyPr/>
          <a:lstStyle/>
          <a:p>
            <a:r>
              <a:rPr lang="es-ES" dirty="0"/>
              <a:t>Tareas desempeñadas</a:t>
            </a:r>
          </a:p>
        </p:txBody>
      </p:sp>
      <p:sp>
        <p:nvSpPr>
          <p:cNvPr id="3" name="Marcador de contenido 2">
            <a:extLst>
              <a:ext uri="{FF2B5EF4-FFF2-40B4-BE49-F238E27FC236}">
                <a16:creationId xmlns:a16="http://schemas.microsoft.com/office/drawing/2014/main" id="{1A5AED47-70FC-B66A-38A3-1E93B644DC70}"/>
              </a:ext>
            </a:extLst>
          </p:cNvPr>
          <p:cNvSpPr>
            <a:spLocks noGrp="1"/>
          </p:cNvSpPr>
          <p:nvPr>
            <p:ph idx="1"/>
          </p:nvPr>
        </p:nvSpPr>
        <p:spPr/>
        <p:txBody>
          <a:bodyPr/>
          <a:lstStyle/>
          <a:p>
            <a:pPr algn="just"/>
            <a:r>
              <a:rPr lang="es-ES" dirty="0"/>
              <a:t>A partir de mitad de mayo, empezamos una práctica en la que teníamos que hacer una página web que recogiese cursos de formación y los almacenase en una base de datos que los mostraría en la misma página donde se insertan los datos.</a:t>
            </a:r>
          </a:p>
        </p:txBody>
      </p:sp>
      <p:pic>
        <p:nvPicPr>
          <p:cNvPr id="5" name="Imagen 4">
            <a:extLst>
              <a:ext uri="{FF2B5EF4-FFF2-40B4-BE49-F238E27FC236}">
                <a16:creationId xmlns:a16="http://schemas.microsoft.com/office/drawing/2014/main" id="{A6AFF083-B35D-72DF-98B3-C96DF262E1D6}"/>
              </a:ext>
            </a:extLst>
          </p:cNvPr>
          <p:cNvPicPr>
            <a:picLocks noChangeAspect="1"/>
          </p:cNvPicPr>
          <p:nvPr/>
        </p:nvPicPr>
        <p:blipFill>
          <a:blip r:embed="rId2"/>
          <a:stretch>
            <a:fillRect/>
          </a:stretch>
        </p:blipFill>
        <p:spPr>
          <a:xfrm>
            <a:off x="5318094" y="3701341"/>
            <a:ext cx="5388006" cy="2733047"/>
          </a:xfrm>
          <a:prstGeom prst="rect">
            <a:avLst/>
          </a:prstGeom>
        </p:spPr>
      </p:pic>
    </p:spTree>
    <p:extLst>
      <p:ext uri="{BB962C8B-B14F-4D97-AF65-F5344CB8AC3E}">
        <p14:creationId xmlns:p14="http://schemas.microsoft.com/office/powerpoint/2010/main" val="171505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E170A-0825-6E92-944E-450F8F768CB9}"/>
              </a:ext>
            </a:extLst>
          </p:cNvPr>
          <p:cNvSpPr>
            <a:spLocks noGrp="1"/>
          </p:cNvSpPr>
          <p:nvPr>
            <p:ph type="title"/>
          </p:nvPr>
        </p:nvSpPr>
        <p:spPr/>
        <p:txBody>
          <a:bodyPr/>
          <a:lstStyle/>
          <a:p>
            <a:r>
              <a:rPr lang="es-ES" dirty="0"/>
              <a:t>Herramientas utilizadas</a:t>
            </a:r>
          </a:p>
        </p:txBody>
      </p:sp>
      <p:sp>
        <p:nvSpPr>
          <p:cNvPr id="3" name="Marcador de contenido 2">
            <a:extLst>
              <a:ext uri="{FF2B5EF4-FFF2-40B4-BE49-F238E27FC236}">
                <a16:creationId xmlns:a16="http://schemas.microsoft.com/office/drawing/2014/main" id="{50DB447C-A8F6-D24B-145D-D0ADC93B8748}"/>
              </a:ext>
            </a:extLst>
          </p:cNvPr>
          <p:cNvSpPr>
            <a:spLocks noGrp="1"/>
          </p:cNvSpPr>
          <p:nvPr>
            <p:ph idx="1"/>
          </p:nvPr>
        </p:nvSpPr>
        <p:spPr/>
        <p:txBody>
          <a:bodyPr/>
          <a:lstStyle/>
          <a:p>
            <a:pPr algn="just"/>
            <a:r>
              <a:rPr lang="es-ES" dirty="0"/>
              <a:t>La empresa nos proporcionó un portátil para hacer los cursos y la práctica.</a:t>
            </a:r>
          </a:p>
          <a:p>
            <a:r>
              <a:rPr lang="es-ES" dirty="0"/>
              <a:t>Los cursos se hacían en la plataforma de la empresa,                                       que se llama Atenea.</a:t>
            </a:r>
          </a:p>
          <a:p>
            <a:r>
              <a:rPr lang="es-ES" dirty="0"/>
              <a:t>Para la práctica he utilizado visual </a:t>
            </a:r>
            <a:r>
              <a:rPr lang="es-ES" dirty="0" err="1"/>
              <a:t>studio</a:t>
            </a:r>
            <a:r>
              <a:rPr lang="es-ES" dirty="0"/>
              <a:t> </a:t>
            </a:r>
            <a:r>
              <a:rPr lang="es-ES" dirty="0" err="1"/>
              <a:t>code</a:t>
            </a:r>
            <a:r>
              <a:rPr lang="es-ES" dirty="0"/>
              <a:t>.</a:t>
            </a:r>
          </a:p>
          <a:p>
            <a:pPr algn="just"/>
            <a:endParaRPr lang="es-ES" dirty="0"/>
          </a:p>
        </p:txBody>
      </p:sp>
      <p:pic>
        <p:nvPicPr>
          <p:cNvPr id="3074" name="Picture 2" descr="Amazon.com: Lenovo ThinkPad E15 20RD002RUS - Cuaderno de 15.6 pulgadas,  1920 x 1080, Core i7 i7-10510U, 8 GB de RAM, 512 GB SSD - Negro - Windows  10 Pro 64 bits -">
            <a:extLst>
              <a:ext uri="{FF2B5EF4-FFF2-40B4-BE49-F238E27FC236}">
                <a16:creationId xmlns:a16="http://schemas.microsoft.com/office/drawing/2014/main" id="{4E1604BE-2882-2231-7053-5A5118CA2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836" y="3022283"/>
            <a:ext cx="3076575" cy="27689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E351404-9B75-2F71-36DA-DDD6DBA4B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4534507"/>
            <a:ext cx="179070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35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4A6B2-461F-244F-0E45-F479622840B8}"/>
              </a:ext>
            </a:extLst>
          </p:cNvPr>
          <p:cNvSpPr>
            <a:spLocks noGrp="1"/>
          </p:cNvSpPr>
          <p:nvPr>
            <p:ph type="title"/>
          </p:nvPr>
        </p:nvSpPr>
        <p:spPr/>
        <p:txBody>
          <a:bodyPr/>
          <a:lstStyle/>
          <a:p>
            <a:r>
              <a:rPr lang="es-ES" dirty="0"/>
              <a:t>Conocimientos adquiridos</a:t>
            </a:r>
          </a:p>
        </p:txBody>
      </p:sp>
      <p:sp>
        <p:nvSpPr>
          <p:cNvPr id="3" name="Marcador de contenido 2">
            <a:extLst>
              <a:ext uri="{FF2B5EF4-FFF2-40B4-BE49-F238E27FC236}">
                <a16:creationId xmlns:a16="http://schemas.microsoft.com/office/drawing/2014/main" id="{89BD78BD-8410-27F6-473B-C9A45D0AE666}"/>
              </a:ext>
            </a:extLst>
          </p:cNvPr>
          <p:cNvSpPr>
            <a:spLocks noGrp="1"/>
          </p:cNvSpPr>
          <p:nvPr>
            <p:ph idx="1"/>
          </p:nvPr>
        </p:nvSpPr>
        <p:spPr/>
        <p:txBody>
          <a:bodyPr/>
          <a:lstStyle/>
          <a:p>
            <a:r>
              <a:rPr lang="es-ES" dirty="0"/>
              <a:t>Base de datos: he reforzado lo aprendido durante el curso.</a:t>
            </a:r>
          </a:p>
          <a:p>
            <a:r>
              <a:rPr lang="es-ES" dirty="0"/>
              <a:t>Lenguaje de marcas: igual, he estado expandiendo un poco en HTML y CSS.</a:t>
            </a:r>
          </a:p>
          <a:p>
            <a:r>
              <a:rPr lang="es-ES" dirty="0"/>
              <a:t>Entornos de desarrollo: he aprendido un poco más sobre las metodologías agiles.</a:t>
            </a:r>
          </a:p>
          <a:p>
            <a:r>
              <a:rPr lang="es-ES" dirty="0"/>
              <a:t>Programación: he mejorado mis conocimientos en JAVA y he aprendido un poco de PHP que he utilizado en la práctica.</a:t>
            </a:r>
          </a:p>
          <a:p>
            <a:endParaRPr lang="es-ES" dirty="0"/>
          </a:p>
        </p:txBody>
      </p:sp>
    </p:spTree>
    <p:extLst>
      <p:ext uri="{BB962C8B-B14F-4D97-AF65-F5344CB8AC3E}">
        <p14:creationId xmlns:p14="http://schemas.microsoft.com/office/powerpoint/2010/main" val="187437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BD541-CC16-E2DE-B8E9-109695A6E5D6}"/>
              </a:ext>
            </a:extLst>
          </p:cNvPr>
          <p:cNvSpPr>
            <a:spLocks noGrp="1"/>
          </p:cNvSpPr>
          <p:nvPr>
            <p:ph type="title"/>
          </p:nvPr>
        </p:nvSpPr>
        <p:spPr/>
        <p:txBody>
          <a:bodyPr/>
          <a:lstStyle/>
          <a:p>
            <a:r>
              <a:rPr lang="es-ES" dirty="0"/>
              <a:t>Valoración </a:t>
            </a:r>
          </a:p>
        </p:txBody>
      </p:sp>
      <p:sp>
        <p:nvSpPr>
          <p:cNvPr id="3" name="Marcador de contenido 2">
            <a:extLst>
              <a:ext uri="{FF2B5EF4-FFF2-40B4-BE49-F238E27FC236}">
                <a16:creationId xmlns:a16="http://schemas.microsoft.com/office/drawing/2014/main" id="{5B527F09-8180-7063-3B6A-C29200682192}"/>
              </a:ext>
            </a:extLst>
          </p:cNvPr>
          <p:cNvSpPr>
            <a:spLocks noGrp="1"/>
          </p:cNvSpPr>
          <p:nvPr>
            <p:ph idx="1"/>
          </p:nvPr>
        </p:nvSpPr>
        <p:spPr/>
        <p:txBody>
          <a:bodyPr/>
          <a:lstStyle/>
          <a:p>
            <a:pPr algn="just"/>
            <a:r>
              <a:rPr lang="es-ES" dirty="0"/>
              <a:t>En general estoy satisfecho con lo hecho en la empresa, pero no hemos avanzado mucho porque no se nos ha hecho mucho caso, sobre todo al principio, por lo que siento que se ha desaprovechado un poco la experiencia, podría haber sido bastante más productiva.</a:t>
            </a:r>
          </a:p>
        </p:txBody>
      </p:sp>
    </p:spTree>
    <p:extLst>
      <p:ext uri="{BB962C8B-B14F-4D97-AF65-F5344CB8AC3E}">
        <p14:creationId xmlns:p14="http://schemas.microsoft.com/office/powerpoint/2010/main" val="2304372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9713AD-B819-620D-9A93-BC1A2E7499D7}"/>
              </a:ext>
            </a:extLst>
          </p:cNvPr>
          <p:cNvSpPr>
            <a:spLocks noGrp="1"/>
          </p:cNvSpPr>
          <p:nvPr>
            <p:ph type="title"/>
          </p:nvPr>
        </p:nvSpPr>
        <p:spPr>
          <a:xfrm>
            <a:off x="3778081" y="1790370"/>
            <a:ext cx="9905998" cy="1478570"/>
          </a:xfrm>
        </p:spPr>
        <p:txBody>
          <a:bodyPr>
            <a:noAutofit/>
          </a:bodyPr>
          <a:lstStyle/>
          <a:p>
            <a:r>
              <a:rPr lang="es-ES" sz="25900" dirty="0"/>
              <a:t>fin</a:t>
            </a:r>
          </a:p>
        </p:txBody>
      </p:sp>
      <p:pic>
        <p:nvPicPr>
          <p:cNvPr id="4098" name="Picture 2">
            <a:extLst>
              <a:ext uri="{FF2B5EF4-FFF2-40B4-BE49-F238E27FC236}">
                <a16:creationId xmlns:a16="http://schemas.microsoft.com/office/drawing/2014/main" id="{38101C1B-7082-910D-2C6D-699C1125B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7" y="4307612"/>
            <a:ext cx="80867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4080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36</TotalTime>
  <Words>348</Words>
  <Application>Microsoft Office PowerPoint</Application>
  <PresentationFormat>Panorámica</PresentationFormat>
  <Paragraphs>27</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Tw Cen MT</vt:lpstr>
      <vt:lpstr>Circuito</vt:lpstr>
      <vt:lpstr>Presentación dual 2021/2022</vt:lpstr>
      <vt:lpstr>índice</vt:lpstr>
      <vt:lpstr>Introducción a la empresa</vt:lpstr>
      <vt:lpstr>Tareas desempeñadas</vt:lpstr>
      <vt:lpstr>Tareas desempeñadas</vt:lpstr>
      <vt:lpstr>Herramientas utilizadas</vt:lpstr>
      <vt:lpstr>Conocimientos adquiridos</vt:lpstr>
      <vt:lpstr>Valoración </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dual 2021/2022</dc:title>
  <dc:creator>Juan Antonio Vargas</dc:creator>
  <cp:lastModifiedBy>Juan Antonio Vargas</cp:lastModifiedBy>
  <cp:revision>8</cp:revision>
  <dcterms:created xsi:type="dcterms:W3CDTF">2022-05-26T09:01:30Z</dcterms:created>
  <dcterms:modified xsi:type="dcterms:W3CDTF">2022-05-26T09:37:59Z</dcterms:modified>
</cp:coreProperties>
</file>