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601200" cy="12801600" type="A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AD0C3-9822-4465-AC05-048985DDFA13}" v="50" dt="2021-02-18T23:02:46.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29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a" userId="b9997739-0078-4d25-a6e9-0238648839de" providerId="ADAL" clId="{652AD0C3-9822-4465-AC05-048985DDFA13}"/>
    <pc:docChg chg="undo redo custSel addSld modSld">
      <pc:chgData name="Juana" userId="b9997739-0078-4d25-a6e9-0238648839de" providerId="ADAL" clId="{652AD0C3-9822-4465-AC05-048985DDFA13}" dt="2021-02-18T23:02:46.357" v="3262" actId="478"/>
      <pc:docMkLst>
        <pc:docMk/>
      </pc:docMkLst>
      <pc:sldChg chg="addSp delSp modSp mod">
        <pc:chgData name="Juana" userId="b9997739-0078-4d25-a6e9-0238648839de" providerId="ADAL" clId="{652AD0C3-9822-4465-AC05-048985DDFA13}" dt="2021-02-18T23:00:27.308" v="2791" actId="20577"/>
        <pc:sldMkLst>
          <pc:docMk/>
          <pc:sldMk cId="1061650696" sldId="256"/>
        </pc:sldMkLst>
        <pc:spChg chg="add mod">
          <ac:chgData name="Juana" userId="b9997739-0078-4d25-a6e9-0238648839de" providerId="ADAL" clId="{652AD0C3-9822-4465-AC05-048985DDFA13}" dt="2021-02-03T17:20:27.165" v="2675" actId="14100"/>
          <ac:spMkLst>
            <pc:docMk/>
            <pc:sldMk cId="1061650696" sldId="256"/>
            <ac:spMk id="2" creationId="{3EC3F8BC-507A-431D-B642-8147C11226CE}"/>
          </ac:spMkLst>
        </pc:spChg>
        <pc:spChg chg="mod">
          <ac:chgData name="Juana" userId="b9997739-0078-4d25-a6e9-0238648839de" providerId="ADAL" clId="{652AD0C3-9822-4465-AC05-048985DDFA13}" dt="2021-01-31T13:32:34.183" v="1" actId="12788"/>
          <ac:spMkLst>
            <pc:docMk/>
            <pc:sldMk cId="1061650696" sldId="256"/>
            <ac:spMk id="4" creationId="{CD22AFBE-09E2-43E3-BDCA-960C28E29FB9}"/>
          </ac:spMkLst>
        </pc:spChg>
        <pc:spChg chg="mod">
          <ac:chgData name="Juana" userId="b9997739-0078-4d25-a6e9-0238648839de" providerId="ADAL" clId="{652AD0C3-9822-4465-AC05-048985DDFA13}" dt="2021-02-03T17:16:08.458" v="2641" actId="20577"/>
          <ac:spMkLst>
            <pc:docMk/>
            <pc:sldMk cId="1061650696" sldId="256"/>
            <ac:spMk id="5" creationId="{AA022440-DF61-46CA-B862-7B362F344B80}"/>
          </ac:spMkLst>
        </pc:spChg>
        <pc:spChg chg="add mod">
          <ac:chgData name="Juana" userId="b9997739-0078-4d25-a6e9-0238648839de" providerId="ADAL" clId="{652AD0C3-9822-4465-AC05-048985DDFA13}" dt="2021-02-03T12:55:54.075" v="1580" actId="1037"/>
          <ac:spMkLst>
            <pc:docMk/>
            <pc:sldMk cId="1061650696" sldId="256"/>
            <ac:spMk id="6" creationId="{7FD23872-216A-4657-9106-01080ECD103E}"/>
          </ac:spMkLst>
        </pc:spChg>
        <pc:spChg chg="add mod">
          <ac:chgData name="Juana" userId="b9997739-0078-4d25-a6e9-0238648839de" providerId="ADAL" clId="{652AD0C3-9822-4465-AC05-048985DDFA13}" dt="2021-02-03T17:15:45.418" v="2632" actId="1076"/>
          <ac:spMkLst>
            <pc:docMk/>
            <pc:sldMk cId="1061650696" sldId="256"/>
            <ac:spMk id="8" creationId="{5B0DC79D-8C9A-4544-83A8-D449AD59AB22}"/>
          </ac:spMkLst>
        </pc:spChg>
        <pc:spChg chg="add mod">
          <ac:chgData name="Juana" userId="b9997739-0078-4d25-a6e9-0238648839de" providerId="ADAL" clId="{652AD0C3-9822-4465-AC05-048985DDFA13}" dt="2021-02-03T13:04:43.878" v="2033" actId="113"/>
          <ac:spMkLst>
            <pc:docMk/>
            <pc:sldMk cId="1061650696" sldId="256"/>
            <ac:spMk id="9" creationId="{C77BA425-2560-4BDF-A571-E80981D81F6A}"/>
          </ac:spMkLst>
        </pc:spChg>
        <pc:spChg chg="add del mod">
          <ac:chgData name="Juana" userId="b9997739-0078-4d25-a6e9-0238648839de" providerId="ADAL" clId="{652AD0C3-9822-4465-AC05-048985DDFA13}" dt="2021-02-03T12:53:39.301" v="1512" actId="478"/>
          <ac:spMkLst>
            <pc:docMk/>
            <pc:sldMk cId="1061650696" sldId="256"/>
            <ac:spMk id="10" creationId="{849D799D-DD50-4B8A-B324-3749021E430D}"/>
          </ac:spMkLst>
        </pc:spChg>
        <pc:spChg chg="add mod">
          <ac:chgData name="Juana" userId="b9997739-0078-4d25-a6e9-0238648839de" providerId="ADAL" clId="{652AD0C3-9822-4465-AC05-048985DDFA13}" dt="2021-02-03T13:04:36.281" v="2030" actId="113"/>
          <ac:spMkLst>
            <pc:docMk/>
            <pc:sldMk cId="1061650696" sldId="256"/>
            <ac:spMk id="11" creationId="{9FE23499-90CF-4AAD-937B-03497A3E52FD}"/>
          </ac:spMkLst>
        </pc:spChg>
        <pc:spChg chg="add mod">
          <ac:chgData name="Juana" userId="b9997739-0078-4d25-a6e9-0238648839de" providerId="ADAL" clId="{652AD0C3-9822-4465-AC05-048985DDFA13}" dt="2021-02-03T17:23:59.326" v="2738" actId="255"/>
          <ac:spMkLst>
            <pc:docMk/>
            <pc:sldMk cId="1061650696" sldId="256"/>
            <ac:spMk id="12" creationId="{BBB123FE-8541-4735-8E92-ED75049B8A75}"/>
          </ac:spMkLst>
        </pc:spChg>
        <pc:spChg chg="add mod">
          <ac:chgData name="Juana" userId="b9997739-0078-4d25-a6e9-0238648839de" providerId="ADAL" clId="{652AD0C3-9822-4465-AC05-048985DDFA13}" dt="2021-02-03T12:55:54.075" v="1580" actId="1037"/>
          <ac:spMkLst>
            <pc:docMk/>
            <pc:sldMk cId="1061650696" sldId="256"/>
            <ac:spMk id="13" creationId="{FBD3DDDC-235E-45FC-BA58-6E1877C1AC20}"/>
          </ac:spMkLst>
        </pc:spChg>
        <pc:spChg chg="add mod">
          <ac:chgData name="Juana" userId="b9997739-0078-4d25-a6e9-0238648839de" providerId="ADAL" clId="{652AD0C3-9822-4465-AC05-048985DDFA13}" dt="2021-02-03T13:12:16.402" v="2320" actId="121"/>
          <ac:spMkLst>
            <pc:docMk/>
            <pc:sldMk cId="1061650696" sldId="256"/>
            <ac:spMk id="15" creationId="{FE0E6BF0-8172-4119-8BAC-F225C2E6E688}"/>
          </ac:spMkLst>
        </pc:spChg>
        <pc:spChg chg="add mod">
          <ac:chgData name="Juana" userId="b9997739-0078-4d25-a6e9-0238648839de" providerId="ADAL" clId="{652AD0C3-9822-4465-AC05-048985DDFA13}" dt="2021-02-03T12:54:05.525" v="1517" actId="14100"/>
          <ac:spMkLst>
            <pc:docMk/>
            <pc:sldMk cId="1061650696" sldId="256"/>
            <ac:spMk id="16" creationId="{BF098CD8-F002-49B7-94F1-5031660D94D8}"/>
          </ac:spMkLst>
        </pc:spChg>
        <pc:spChg chg="add del mod">
          <ac:chgData name="Juana" userId="b9997739-0078-4d25-a6e9-0238648839de" providerId="ADAL" clId="{652AD0C3-9822-4465-AC05-048985DDFA13}" dt="2021-02-03T12:45:17.157" v="933" actId="478"/>
          <ac:spMkLst>
            <pc:docMk/>
            <pc:sldMk cId="1061650696" sldId="256"/>
            <ac:spMk id="17" creationId="{6999D9CE-02BA-43FC-BE29-57F59365356D}"/>
          </ac:spMkLst>
        </pc:spChg>
        <pc:spChg chg="add mod">
          <ac:chgData name="Juana" userId="b9997739-0078-4d25-a6e9-0238648839de" providerId="ADAL" clId="{652AD0C3-9822-4465-AC05-048985DDFA13}" dt="2021-02-03T17:22:06.313" v="2694" actId="14100"/>
          <ac:spMkLst>
            <pc:docMk/>
            <pc:sldMk cId="1061650696" sldId="256"/>
            <ac:spMk id="18" creationId="{27459428-D0FC-4E4B-8C63-329878D8AA79}"/>
          </ac:spMkLst>
        </pc:spChg>
        <pc:spChg chg="add mod">
          <ac:chgData name="Juana" userId="b9997739-0078-4d25-a6e9-0238648839de" providerId="ADAL" clId="{652AD0C3-9822-4465-AC05-048985DDFA13}" dt="2021-02-03T17:24:09.537" v="2740" actId="255"/>
          <ac:spMkLst>
            <pc:docMk/>
            <pc:sldMk cId="1061650696" sldId="256"/>
            <ac:spMk id="19" creationId="{45EBB1B8-239B-473A-954D-290B1E87BA05}"/>
          </ac:spMkLst>
        </pc:spChg>
        <pc:spChg chg="add mod">
          <ac:chgData name="Juana" userId="b9997739-0078-4d25-a6e9-0238648839de" providerId="ADAL" clId="{652AD0C3-9822-4465-AC05-048985DDFA13}" dt="2021-02-03T12:53:05.358" v="1502" actId="571"/>
          <ac:spMkLst>
            <pc:docMk/>
            <pc:sldMk cId="1061650696" sldId="256"/>
            <ac:spMk id="21" creationId="{A7F3DA52-6462-4CE1-AC8B-F8496B9B6579}"/>
          </ac:spMkLst>
        </pc:spChg>
        <pc:spChg chg="add mod">
          <ac:chgData name="Juana" userId="b9997739-0078-4d25-a6e9-0238648839de" providerId="ADAL" clId="{652AD0C3-9822-4465-AC05-048985DDFA13}" dt="2021-02-18T23:00:27.308" v="2791" actId="20577"/>
          <ac:spMkLst>
            <pc:docMk/>
            <pc:sldMk cId="1061650696" sldId="256"/>
            <ac:spMk id="25" creationId="{88E75224-B9E4-41AA-B9DE-0AA1E559CFC8}"/>
          </ac:spMkLst>
        </pc:spChg>
        <pc:spChg chg="add mod">
          <ac:chgData name="Juana" userId="b9997739-0078-4d25-a6e9-0238648839de" providerId="ADAL" clId="{652AD0C3-9822-4465-AC05-048985DDFA13}" dt="2021-02-03T17:24:44.390" v="2786" actId="20577"/>
          <ac:spMkLst>
            <pc:docMk/>
            <pc:sldMk cId="1061650696" sldId="256"/>
            <ac:spMk id="26" creationId="{F012110B-3012-4EA6-BF67-63C674032359}"/>
          </ac:spMkLst>
        </pc:spChg>
        <pc:spChg chg="add mod">
          <ac:chgData name="Juana" userId="b9997739-0078-4d25-a6e9-0238648839de" providerId="ADAL" clId="{652AD0C3-9822-4465-AC05-048985DDFA13}" dt="2021-02-03T13:05:54.175" v="2081" actId="1038"/>
          <ac:spMkLst>
            <pc:docMk/>
            <pc:sldMk cId="1061650696" sldId="256"/>
            <ac:spMk id="27" creationId="{9509D320-BEAB-4C71-A6CB-0238AE53A598}"/>
          </ac:spMkLst>
        </pc:spChg>
        <pc:spChg chg="add mod">
          <ac:chgData name="Juana" userId="b9997739-0078-4d25-a6e9-0238648839de" providerId="ADAL" clId="{652AD0C3-9822-4465-AC05-048985DDFA13}" dt="2021-02-03T15:41:19.163" v="2625" actId="1035"/>
          <ac:spMkLst>
            <pc:docMk/>
            <pc:sldMk cId="1061650696" sldId="256"/>
            <ac:spMk id="28" creationId="{A55B4056-E3EC-4650-9BF3-724A927DEBBD}"/>
          </ac:spMkLst>
        </pc:spChg>
        <pc:spChg chg="add mod">
          <ac:chgData name="Juana" userId="b9997739-0078-4d25-a6e9-0238648839de" providerId="ADAL" clId="{652AD0C3-9822-4465-AC05-048985DDFA13}" dt="2021-02-03T13:12:03.913" v="2319" actId="1035"/>
          <ac:spMkLst>
            <pc:docMk/>
            <pc:sldMk cId="1061650696" sldId="256"/>
            <ac:spMk id="29" creationId="{14E336A9-F424-4B7D-9517-2DFD3CD4E335}"/>
          </ac:spMkLst>
        </pc:spChg>
        <pc:spChg chg="add mod">
          <ac:chgData name="Juana" userId="b9997739-0078-4d25-a6e9-0238648839de" providerId="ADAL" clId="{652AD0C3-9822-4465-AC05-048985DDFA13}" dt="2021-02-03T17:15:49.741" v="2633" actId="1076"/>
          <ac:spMkLst>
            <pc:docMk/>
            <pc:sldMk cId="1061650696" sldId="256"/>
            <ac:spMk id="30" creationId="{42FA0BED-9E82-4DF7-A29C-A71E4FE2146E}"/>
          </ac:spMkLst>
        </pc:spChg>
        <pc:spChg chg="add mod">
          <ac:chgData name="Juana" userId="b9997739-0078-4d25-a6e9-0238648839de" providerId="ADAL" clId="{652AD0C3-9822-4465-AC05-048985DDFA13}" dt="2021-02-03T15:39:44.124" v="2526" actId="1036"/>
          <ac:spMkLst>
            <pc:docMk/>
            <pc:sldMk cId="1061650696" sldId="256"/>
            <ac:spMk id="31" creationId="{93B371CB-063A-4333-BED9-A14C887EEDED}"/>
          </ac:spMkLst>
        </pc:spChg>
        <pc:spChg chg="add mod">
          <ac:chgData name="Juana" userId="b9997739-0078-4d25-a6e9-0238648839de" providerId="ADAL" clId="{652AD0C3-9822-4465-AC05-048985DDFA13}" dt="2021-02-03T15:40:52.336" v="2615" actId="1038"/>
          <ac:spMkLst>
            <pc:docMk/>
            <pc:sldMk cId="1061650696" sldId="256"/>
            <ac:spMk id="32" creationId="{E3361A04-9AA4-4EE3-AE08-1CBCD81463D9}"/>
          </ac:spMkLst>
        </pc:spChg>
        <pc:picChg chg="add mod modCrop">
          <ac:chgData name="Juana" userId="b9997739-0078-4d25-a6e9-0238648839de" providerId="ADAL" clId="{652AD0C3-9822-4465-AC05-048985DDFA13}" dt="2021-02-03T12:55:54.075" v="1580" actId="1037"/>
          <ac:picMkLst>
            <pc:docMk/>
            <pc:sldMk cId="1061650696" sldId="256"/>
            <ac:picMk id="3" creationId="{0ABEFB01-7C70-4116-AC3B-F4B1559A6BB6}"/>
          </ac:picMkLst>
        </pc:picChg>
        <pc:picChg chg="add mod">
          <ac:chgData name="Juana" userId="b9997739-0078-4d25-a6e9-0238648839de" providerId="ADAL" clId="{652AD0C3-9822-4465-AC05-048985DDFA13}" dt="2021-02-03T12:51:01.165" v="1412" actId="1035"/>
          <ac:picMkLst>
            <pc:docMk/>
            <pc:sldMk cId="1061650696" sldId="256"/>
            <ac:picMk id="7" creationId="{FA3FE9AE-7324-4977-8662-3999E84B7EC8}"/>
          </ac:picMkLst>
        </pc:picChg>
        <pc:picChg chg="add mod modCrop">
          <ac:chgData name="Juana" userId="b9997739-0078-4d25-a6e9-0238648839de" providerId="ADAL" clId="{652AD0C3-9822-4465-AC05-048985DDFA13}" dt="2021-02-03T12:51:01.165" v="1412" actId="1035"/>
          <ac:picMkLst>
            <pc:docMk/>
            <pc:sldMk cId="1061650696" sldId="256"/>
            <ac:picMk id="14" creationId="{01B4DC9E-4666-4927-B3F5-4A6B21A3B5A2}"/>
          </ac:picMkLst>
        </pc:picChg>
        <pc:picChg chg="add mod">
          <ac:chgData name="Juana" userId="b9997739-0078-4d25-a6e9-0238648839de" providerId="ADAL" clId="{652AD0C3-9822-4465-AC05-048985DDFA13}" dt="2021-02-03T12:53:05.358" v="1502" actId="571"/>
          <ac:picMkLst>
            <pc:docMk/>
            <pc:sldMk cId="1061650696" sldId="256"/>
            <ac:picMk id="22" creationId="{64150E16-D504-47E9-86B8-1EDF0448B83A}"/>
          </ac:picMkLst>
        </pc:picChg>
        <pc:picChg chg="add mod">
          <ac:chgData name="Juana" userId="b9997739-0078-4d25-a6e9-0238648839de" providerId="ADAL" clId="{652AD0C3-9822-4465-AC05-048985DDFA13}" dt="2021-02-03T12:55:18.619" v="1548" actId="1076"/>
          <ac:picMkLst>
            <pc:docMk/>
            <pc:sldMk cId="1061650696" sldId="256"/>
            <ac:picMk id="23" creationId="{AE385F03-CD68-4C9D-8A25-D6DB3488634D}"/>
          </ac:picMkLst>
        </pc:picChg>
        <pc:picChg chg="add mod">
          <ac:chgData name="Juana" userId="b9997739-0078-4d25-a6e9-0238648839de" providerId="ADAL" clId="{652AD0C3-9822-4465-AC05-048985DDFA13}" dt="2021-02-03T12:54:47.563" v="1541" actId="14100"/>
          <ac:picMkLst>
            <pc:docMk/>
            <pc:sldMk cId="1061650696" sldId="256"/>
            <ac:picMk id="1026" creationId="{EBA8A644-6A29-442C-8AFB-7A97BAE591E0}"/>
          </ac:picMkLst>
        </pc:picChg>
      </pc:sldChg>
      <pc:sldChg chg="delSp modSp add mod">
        <pc:chgData name="Juana" userId="b9997739-0078-4d25-a6e9-0238648839de" providerId="ADAL" clId="{652AD0C3-9822-4465-AC05-048985DDFA13}" dt="2021-02-18T23:02:46.357" v="3262" actId="478"/>
        <pc:sldMkLst>
          <pc:docMk/>
          <pc:sldMk cId="1466334232" sldId="257"/>
        </pc:sldMkLst>
        <pc:spChg chg="mod">
          <ac:chgData name="Juana" userId="b9997739-0078-4d25-a6e9-0238648839de" providerId="ADAL" clId="{652AD0C3-9822-4465-AC05-048985DDFA13}" dt="2021-02-18T23:01:19.446" v="2949" actId="20577"/>
          <ac:spMkLst>
            <pc:docMk/>
            <pc:sldMk cId="1466334232" sldId="257"/>
            <ac:spMk id="19" creationId="{45EBB1B8-239B-473A-954D-290B1E87BA05}"/>
          </ac:spMkLst>
        </pc:spChg>
        <pc:spChg chg="mod">
          <ac:chgData name="Juana" userId="b9997739-0078-4d25-a6e9-0238648839de" providerId="ADAL" clId="{652AD0C3-9822-4465-AC05-048985DDFA13}" dt="2021-02-18T23:00:55.187" v="2867" actId="14100"/>
          <ac:spMkLst>
            <pc:docMk/>
            <pc:sldMk cId="1466334232" sldId="257"/>
            <ac:spMk id="25" creationId="{88E75224-B9E4-41AA-B9DE-0AA1E559CFC8}"/>
          </ac:spMkLst>
        </pc:spChg>
        <pc:spChg chg="mod">
          <ac:chgData name="Juana" userId="b9997739-0078-4d25-a6e9-0238648839de" providerId="ADAL" clId="{652AD0C3-9822-4465-AC05-048985DDFA13}" dt="2021-02-18T23:02:40.347" v="3261" actId="20577"/>
          <ac:spMkLst>
            <pc:docMk/>
            <pc:sldMk cId="1466334232" sldId="257"/>
            <ac:spMk id="26" creationId="{F012110B-3012-4EA6-BF67-63C674032359}"/>
          </ac:spMkLst>
        </pc:spChg>
        <pc:picChg chg="del">
          <ac:chgData name="Juana" userId="b9997739-0078-4d25-a6e9-0238648839de" providerId="ADAL" clId="{652AD0C3-9822-4465-AC05-048985DDFA13}" dt="2021-02-18T23:02:46.357" v="3262" actId="478"/>
          <ac:picMkLst>
            <pc:docMk/>
            <pc:sldMk cId="1466334232" sldId="257"/>
            <ac:picMk id="1026" creationId="{EBA8A644-6A29-442C-8AFB-7A97BAE591E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04082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40277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12116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84497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11480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3D1614-0FB9-40EE-B9E0-67D6E7A72D1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31346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3D1614-0FB9-40EE-B9E0-67D6E7A72D1E}" type="datetimeFigureOut">
              <a:rPr lang="en-GB" smtClean="0"/>
              <a:t>18/02/2021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8882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3D1614-0FB9-40EE-B9E0-67D6E7A72D1E}" type="datetimeFigureOut">
              <a:rPr lang="en-GB" smtClean="0"/>
              <a:t>18/02/2021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187769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D1614-0FB9-40EE-B9E0-67D6E7A72D1E}" type="datetimeFigureOut">
              <a:rPr lang="en-GB" smtClean="0"/>
              <a:t>18/02/2021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23987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13D1614-0FB9-40EE-B9E0-67D6E7A72D1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429083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13D1614-0FB9-40EE-B9E0-67D6E7A72D1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181443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613D1614-0FB9-40EE-B9E0-67D6E7A72D1E}" type="datetimeFigureOut">
              <a:rPr lang="en-GB" smtClean="0"/>
              <a:t>18/02/2021</a:t>
            </a:fld>
            <a:endParaRPr lang="en-GB"/>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650D8732-33D3-44B8-9DC7-99D63C74F63A}" type="slidenum">
              <a:rPr lang="en-GB" smtClean="0"/>
              <a:t>‹#›</a:t>
            </a:fld>
            <a:endParaRPr lang="en-GB"/>
          </a:p>
        </p:txBody>
      </p:sp>
    </p:spTree>
    <p:extLst>
      <p:ext uri="{BB962C8B-B14F-4D97-AF65-F5344CB8AC3E}">
        <p14:creationId xmlns:p14="http://schemas.microsoft.com/office/powerpoint/2010/main" val="33014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22AFBE-09E2-43E3-BDCA-960C28E29FB9}"/>
              </a:ext>
            </a:extLst>
          </p:cNvPr>
          <p:cNvSpPr/>
          <p:nvPr/>
        </p:nvSpPr>
        <p:spPr>
          <a:xfrm>
            <a:off x="320976" y="20491"/>
            <a:ext cx="8959249"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TECHNOLOGY IN HEALTHCARE</a:t>
            </a:r>
          </a:p>
        </p:txBody>
      </p:sp>
      <p:sp>
        <p:nvSpPr>
          <p:cNvPr id="5" name="Rectangle 4">
            <a:extLst>
              <a:ext uri="{FF2B5EF4-FFF2-40B4-BE49-F238E27FC236}">
                <a16:creationId xmlns:a16="http://schemas.microsoft.com/office/drawing/2014/main" id="{AA022440-DF61-46CA-B862-7B362F344B80}"/>
              </a:ext>
            </a:extLst>
          </p:cNvPr>
          <p:cNvSpPr/>
          <p:nvPr/>
        </p:nvSpPr>
        <p:spPr>
          <a:xfrm>
            <a:off x="1763999" y="835335"/>
            <a:ext cx="6073201" cy="553998"/>
          </a:xfrm>
          <a:prstGeom prst="rect">
            <a:avLst/>
          </a:prstGeom>
          <a:noFill/>
        </p:spPr>
        <p:txBody>
          <a:bodyPr wrap="non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Uses and risks, with a </a:t>
            </a: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dollop</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of history</a:t>
            </a:r>
          </a:p>
        </p:txBody>
      </p:sp>
      <p:sp>
        <p:nvSpPr>
          <p:cNvPr id="8" name="TextBox 7">
            <a:extLst>
              <a:ext uri="{FF2B5EF4-FFF2-40B4-BE49-F238E27FC236}">
                <a16:creationId xmlns:a16="http://schemas.microsoft.com/office/drawing/2014/main" id="{5B0DC79D-8C9A-4544-83A8-D449AD59AB22}"/>
              </a:ext>
            </a:extLst>
          </p:cNvPr>
          <p:cNvSpPr txBox="1"/>
          <p:nvPr/>
        </p:nvSpPr>
        <p:spPr>
          <a:xfrm>
            <a:off x="261328" y="1379759"/>
            <a:ext cx="2876362" cy="523220"/>
          </a:xfrm>
          <a:prstGeom prst="rect">
            <a:avLst/>
          </a:prstGeom>
          <a:noFill/>
        </p:spPr>
        <p:txBody>
          <a:bodyPr wrap="square" rtlCol="0">
            <a:spAutoFit/>
          </a:bodyPr>
          <a:lstStyle/>
          <a:p>
            <a:r>
              <a:rPr lang="en-GB" sz="2800" b="1" dirty="0"/>
              <a:t>Medical Imaging</a:t>
            </a:r>
          </a:p>
        </p:txBody>
      </p:sp>
      <p:sp>
        <p:nvSpPr>
          <p:cNvPr id="9" name="TextBox 8">
            <a:extLst>
              <a:ext uri="{FF2B5EF4-FFF2-40B4-BE49-F238E27FC236}">
                <a16:creationId xmlns:a16="http://schemas.microsoft.com/office/drawing/2014/main" id="{C77BA425-2560-4BDF-A571-E80981D81F6A}"/>
              </a:ext>
            </a:extLst>
          </p:cNvPr>
          <p:cNvSpPr txBox="1"/>
          <p:nvPr/>
        </p:nvSpPr>
        <p:spPr>
          <a:xfrm>
            <a:off x="7008495" y="1251453"/>
            <a:ext cx="2592705" cy="523220"/>
          </a:xfrm>
          <a:prstGeom prst="rect">
            <a:avLst/>
          </a:prstGeom>
          <a:noFill/>
        </p:spPr>
        <p:txBody>
          <a:bodyPr wrap="square" rtlCol="0">
            <a:spAutoFit/>
          </a:bodyPr>
          <a:lstStyle/>
          <a:p>
            <a:r>
              <a:rPr lang="en-GB" sz="2800" b="1" dirty="0"/>
              <a:t>Patient Records</a:t>
            </a:r>
          </a:p>
        </p:txBody>
      </p:sp>
      <p:sp>
        <p:nvSpPr>
          <p:cNvPr id="11" name="TextBox 10">
            <a:extLst>
              <a:ext uri="{FF2B5EF4-FFF2-40B4-BE49-F238E27FC236}">
                <a16:creationId xmlns:a16="http://schemas.microsoft.com/office/drawing/2014/main" id="{9FE23499-90CF-4AAD-937B-03497A3E52FD}"/>
              </a:ext>
            </a:extLst>
          </p:cNvPr>
          <p:cNvSpPr txBox="1"/>
          <p:nvPr/>
        </p:nvSpPr>
        <p:spPr>
          <a:xfrm>
            <a:off x="27701" y="9654032"/>
            <a:ext cx="1511082" cy="523220"/>
          </a:xfrm>
          <a:prstGeom prst="rect">
            <a:avLst/>
          </a:prstGeom>
          <a:noFill/>
        </p:spPr>
        <p:txBody>
          <a:bodyPr wrap="square" rtlCol="0">
            <a:spAutoFit/>
          </a:bodyPr>
          <a:lstStyle/>
          <a:p>
            <a:r>
              <a:rPr lang="en-GB" sz="2800" b="1" dirty="0"/>
              <a:t>Security</a:t>
            </a:r>
          </a:p>
        </p:txBody>
      </p:sp>
      <p:sp>
        <p:nvSpPr>
          <p:cNvPr id="2" name="TextBox 1">
            <a:extLst>
              <a:ext uri="{FF2B5EF4-FFF2-40B4-BE49-F238E27FC236}">
                <a16:creationId xmlns:a16="http://schemas.microsoft.com/office/drawing/2014/main" id="{3EC3F8BC-507A-431D-B642-8147C11226CE}"/>
              </a:ext>
            </a:extLst>
          </p:cNvPr>
          <p:cNvSpPr txBox="1"/>
          <p:nvPr/>
        </p:nvSpPr>
        <p:spPr>
          <a:xfrm>
            <a:off x="291355" y="1806008"/>
            <a:ext cx="2909039" cy="1923604"/>
          </a:xfrm>
          <a:prstGeom prst="rect">
            <a:avLst/>
          </a:prstGeom>
          <a:solidFill>
            <a:schemeClr val="accent6">
              <a:lumMod val="40000"/>
              <a:lumOff val="60000"/>
              <a:alpha val="34000"/>
            </a:schemeClr>
          </a:solidFill>
          <a:effectLst>
            <a:softEdge rad="127000"/>
          </a:effectLst>
        </p:spPr>
        <p:txBody>
          <a:bodyPr wrap="square" lIns="0" tIns="0" rIns="0" bIns="0" rtlCol="0">
            <a:spAutoFit/>
          </a:bodyPr>
          <a:lstStyle/>
          <a:p>
            <a:r>
              <a:rPr lang="en-GB" sz="2500" b="1" dirty="0"/>
              <a:t>X-Rays: </a:t>
            </a:r>
            <a:r>
              <a:rPr lang="en-GB" sz="2500" dirty="0"/>
              <a:t>Bone structure scans. Takes around 10-15 minutes; results in 10 minutes.</a:t>
            </a:r>
          </a:p>
        </p:txBody>
      </p:sp>
      <p:sp>
        <p:nvSpPr>
          <p:cNvPr id="12" name="TextBox 11">
            <a:extLst>
              <a:ext uri="{FF2B5EF4-FFF2-40B4-BE49-F238E27FC236}">
                <a16:creationId xmlns:a16="http://schemas.microsoft.com/office/drawing/2014/main" id="{BBB123FE-8541-4735-8E92-ED75049B8A75}"/>
              </a:ext>
            </a:extLst>
          </p:cNvPr>
          <p:cNvSpPr txBox="1"/>
          <p:nvPr/>
        </p:nvSpPr>
        <p:spPr>
          <a:xfrm>
            <a:off x="2052377" y="3708927"/>
            <a:ext cx="2711299" cy="2015936"/>
          </a:xfrm>
          <a:prstGeom prst="rect">
            <a:avLst/>
          </a:prstGeom>
          <a:solidFill>
            <a:schemeClr val="accent4">
              <a:lumMod val="40000"/>
              <a:lumOff val="60000"/>
              <a:alpha val="30000"/>
            </a:schemeClr>
          </a:solidFill>
          <a:effectLst>
            <a:softEdge rad="127000"/>
          </a:effectLst>
        </p:spPr>
        <p:txBody>
          <a:bodyPr wrap="square" rtlCol="0">
            <a:spAutoFit/>
          </a:bodyPr>
          <a:lstStyle/>
          <a:p>
            <a:r>
              <a:rPr lang="en-GB" sz="2500" b="1" dirty="0"/>
              <a:t>CT:</a:t>
            </a:r>
            <a:r>
              <a:rPr lang="en-GB" sz="2500" dirty="0"/>
              <a:t> Shows internal structures. </a:t>
            </a:r>
          </a:p>
          <a:p>
            <a:r>
              <a:rPr lang="en-GB" sz="2500" dirty="0"/>
              <a:t>Diagnoses blood flow problems, cancer, stroke</a:t>
            </a:r>
          </a:p>
        </p:txBody>
      </p:sp>
      <p:pic>
        <p:nvPicPr>
          <p:cNvPr id="3" name="Picture 2">
            <a:extLst>
              <a:ext uri="{FF2B5EF4-FFF2-40B4-BE49-F238E27FC236}">
                <a16:creationId xmlns:a16="http://schemas.microsoft.com/office/drawing/2014/main" id="{0ABEFB01-7C70-4116-AC3B-F4B1559A6BB6}"/>
              </a:ext>
            </a:extLst>
          </p:cNvPr>
          <p:cNvPicPr>
            <a:picLocks noChangeAspect="1"/>
          </p:cNvPicPr>
          <p:nvPr/>
        </p:nvPicPr>
        <p:blipFill rotWithShape="1">
          <a:blip r:embed="rId2"/>
          <a:srcRect l="4051" r="50371"/>
          <a:stretch/>
        </p:blipFill>
        <p:spPr>
          <a:xfrm>
            <a:off x="125635" y="3847477"/>
            <a:ext cx="1870373" cy="2308325"/>
          </a:xfrm>
          <a:prstGeom prst="rect">
            <a:avLst/>
          </a:prstGeom>
        </p:spPr>
      </p:pic>
      <p:sp>
        <p:nvSpPr>
          <p:cNvPr id="6" name="TextBox 5">
            <a:extLst>
              <a:ext uri="{FF2B5EF4-FFF2-40B4-BE49-F238E27FC236}">
                <a16:creationId xmlns:a16="http://schemas.microsoft.com/office/drawing/2014/main" id="{7FD23872-216A-4657-9106-01080ECD103E}"/>
              </a:ext>
            </a:extLst>
          </p:cNvPr>
          <p:cNvSpPr txBox="1"/>
          <p:nvPr/>
        </p:nvSpPr>
        <p:spPr>
          <a:xfrm>
            <a:off x="265561" y="3578843"/>
            <a:ext cx="2025971" cy="307777"/>
          </a:xfrm>
          <a:prstGeom prst="rect">
            <a:avLst/>
          </a:prstGeom>
          <a:noFill/>
        </p:spPr>
        <p:txBody>
          <a:bodyPr wrap="square" rtlCol="0">
            <a:spAutoFit/>
          </a:bodyPr>
          <a:lstStyle/>
          <a:p>
            <a:r>
              <a:rPr lang="en-GB" sz="1400" dirty="0"/>
              <a:t>Source: bbc.co.uk</a:t>
            </a:r>
          </a:p>
        </p:txBody>
      </p:sp>
      <p:sp>
        <p:nvSpPr>
          <p:cNvPr id="13" name="TextBox 12">
            <a:extLst>
              <a:ext uri="{FF2B5EF4-FFF2-40B4-BE49-F238E27FC236}">
                <a16:creationId xmlns:a16="http://schemas.microsoft.com/office/drawing/2014/main" id="{FBD3DDDC-235E-45FC-BA58-6E1877C1AC20}"/>
              </a:ext>
            </a:extLst>
          </p:cNvPr>
          <p:cNvSpPr txBox="1"/>
          <p:nvPr/>
        </p:nvSpPr>
        <p:spPr>
          <a:xfrm>
            <a:off x="85451" y="6113831"/>
            <a:ext cx="2062961" cy="646331"/>
          </a:xfrm>
          <a:prstGeom prst="rect">
            <a:avLst/>
          </a:prstGeom>
          <a:noFill/>
        </p:spPr>
        <p:txBody>
          <a:bodyPr wrap="square" rtlCol="0">
            <a:spAutoFit/>
          </a:bodyPr>
          <a:lstStyle/>
          <a:p>
            <a:r>
              <a:rPr lang="en-GB" b="1" dirty="0"/>
              <a:t>Orange represents a brain tumour</a:t>
            </a:r>
            <a:endParaRPr lang="en-GB" dirty="0"/>
          </a:p>
        </p:txBody>
      </p:sp>
      <p:pic>
        <p:nvPicPr>
          <p:cNvPr id="7" name="Picture 6">
            <a:extLst>
              <a:ext uri="{FF2B5EF4-FFF2-40B4-BE49-F238E27FC236}">
                <a16:creationId xmlns:a16="http://schemas.microsoft.com/office/drawing/2014/main" id="{FA3FE9AE-7324-4977-8662-3999E84B7EC8}"/>
              </a:ext>
            </a:extLst>
          </p:cNvPr>
          <p:cNvPicPr>
            <a:picLocks noChangeAspect="1"/>
          </p:cNvPicPr>
          <p:nvPr/>
        </p:nvPicPr>
        <p:blipFill>
          <a:blip r:embed="rId3"/>
          <a:stretch>
            <a:fillRect/>
          </a:stretch>
        </p:blipFill>
        <p:spPr>
          <a:xfrm>
            <a:off x="3250817" y="1388500"/>
            <a:ext cx="1387794" cy="1340838"/>
          </a:xfrm>
          <a:prstGeom prst="rect">
            <a:avLst/>
          </a:prstGeom>
        </p:spPr>
      </p:pic>
      <p:pic>
        <p:nvPicPr>
          <p:cNvPr id="14" name="Picture 13">
            <a:extLst>
              <a:ext uri="{FF2B5EF4-FFF2-40B4-BE49-F238E27FC236}">
                <a16:creationId xmlns:a16="http://schemas.microsoft.com/office/drawing/2014/main" id="{01B4DC9E-4666-4927-B3F5-4A6B21A3B5A2}"/>
              </a:ext>
            </a:extLst>
          </p:cNvPr>
          <p:cNvPicPr>
            <a:picLocks noChangeAspect="1"/>
          </p:cNvPicPr>
          <p:nvPr/>
        </p:nvPicPr>
        <p:blipFill rotWithShape="1">
          <a:blip r:embed="rId3"/>
          <a:srcRect l="53325" t="32162" r="27462" b="45447"/>
          <a:stretch/>
        </p:blipFill>
        <p:spPr>
          <a:xfrm>
            <a:off x="4763677" y="1388500"/>
            <a:ext cx="1870363" cy="2105892"/>
          </a:xfrm>
          <a:prstGeom prst="rect">
            <a:avLst/>
          </a:prstGeom>
        </p:spPr>
      </p:pic>
      <p:sp>
        <p:nvSpPr>
          <p:cNvPr id="15" name="TextBox 14">
            <a:extLst>
              <a:ext uri="{FF2B5EF4-FFF2-40B4-BE49-F238E27FC236}">
                <a16:creationId xmlns:a16="http://schemas.microsoft.com/office/drawing/2014/main" id="{FE0E6BF0-8172-4119-8BAC-F225C2E6E688}"/>
              </a:ext>
            </a:extLst>
          </p:cNvPr>
          <p:cNvSpPr txBox="1"/>
          <p:nvPr/>
        </p:nvSpPr>
        <p:spPr>
          <a:xfrm>
            <a:off x="3200394" y="2679135"/>
            <a:ext cx="1387795" cy="738664"/>
          </a:xfrm>
          <a:prstGeom prst="rect">
            <a:avLst/>
          </a:prstGeom>
          <a:noFill/>
        </p:spPr>
        <p:txBody>
          <a:bodyPr wrap="square" rtlCol="0">
            <a:spAutoFit/>
          </a:bodyPr>
          <a:lstStyle/>
          <a:p>
            <a:pPr algn="r"/>
            <a:r>
              <a:rPr lang="en-GB" sz="1400" dirty="0"/>
              <a:t>Source: alexanderorthopaedics.com</a:t>
            </a:r>
          </a:p>
        </p:txBody>
      </p:sp>
      <p:sp>
        <p:nvSpPr>
          <p:cNvPr id="16" name="TextBox 15">
            <a:extLst>
              <a:ext uri="{FF2B5EF4-FFF2-40B4-BE49-F238E27FC236}">
                <a16:creationId xmlns:a16="http://schemas.microsoft.com/office/drawing/2014/main" id="{BF098CD8-F002-49B7-94F1-5031660D94D8}"/>
              </a:ext>
            </a:extLst>
          </p:cNvPr>
          <p:cNvSpPr txBox="1"/>
          <p:nvPr/>
        </p:nvSpPr>
        <p:spPr>
          <a:xfrm>
            <a:off x="3250816" y="3486094"/>
            <a:ext cx="3383223" cy="369332"/>
          </a:xfrm>
          <a:prstGeom prst="rect">
            <a:avLst/>
          </a:prstGeom>
          <a:noFill/>
        </p:spPr>
        <p:txBody>
          <a:bodyPr wrap="square" rtlCol="0">
            <a:spAutoFit/>
          </a:bodyPr>
          <a:lstStyle/>
          <a:p>
            <a:r>
              <a:rPr lang="en-GB" b="1" dirty="0"/>
              <a:t>Zoomed image shows a rib break. </a:t>
            </a:r>
          </a:p>
        </p:txBody>
      </p:sp>
      <p:sp>
        <p:nvSpPr>
          <p:cNvPr id="18" name="TextBox 17">
            <a:extLst>
              <a:ext uri="{FF2B5EF4-FFF2-40B4-BE49-F238E27FC236}">
                <a16:creationId xmlns:a16="http://schemas.microsoft.com/office/drawing/2014/main" id="{27459428-D0FC-4E4B-8C63-329878D8AA79}"/>
              </a:ext>
            </a:extLst>
          </p:cNvPr>
          <p:cNvSpPr txBox="1"/>
          <p:nvPr/>
        </p:nvSpPr>
        <p:spPr>
          <a:xfrm>
            <a:off x="6995184" y="1681521"/>
            <a:ext cx="2592706" cy="1154162"/>
          </a:xfrm>
          <a:prstGeom prst="rect">
            <a:avLst/>
          </a:prstGeom>
          <a:solidFill>
            <a:schemeClr val="accent2">
              <a:lumMod val="40000"/>
              <a:lumOff val="60000"/>
              <a:alpha val="20000"/>
            </a:schemeClr>
          </a:solidFill>
          <a:effectLst>
            <a:softEdge rad="127000"/>
          </a:effectLst>
        </p:spPr>
        <p:txBody>
          <a:bodyPr wrap="square" lIns="0" tIns="0" rIns="0" bIns="0" rtlCol="0">
            <a:spAutoFit/>
          </a:bodyPr>
          <a:lstStyle/>
          <a:p>
            <a:r>
              <a:rPr lang="en-GB" sz="2500" dirty="0"/>
              <a:t>EHR. Includes basic info and medical history.</a:t>
            </a:r>
          </a:p>
        </p:txBody>
      </p:sp>
      <p:sp>
        <p:nvSpPr>
          <p:cNvPr id="19" name="TextBox 18">
            <a:extLst>
              <a:ext uri="{FF2B5EF4-FFF2-40B4-BE49-F238E27FC236}">
                <a16:creationId xmlns:a16="http://schemas.microsoft.com/office/drawing/2014/main" id="{45EBB1B8-239B-473A-954D-290B1E87BA05}"/>
              </a:ext>
            </a:extLst>
          </p:cNvPr>
          <p:cNvSpPr txBox="1"/>
          <p:nvPr/>
        </p:nvSpPr>
        <p:spPr>
          <a:xfrm>
            <a:off x="6818215" y="5329607"/>
            <a:ext cx="2782985" cy="2015936"/>
          </a:xfrm>
          <a:prstGeom prst="rect">
            <a:avLst/>
          </a:prstGeom>
          <a:solidFill>
            <a:schemeClr val="accent1">
              <a:lumMod val="20000"/>
              <a:lumOff val="80000"/>
              <a:alpha val="47000"/>
            </a:schemeClr>
          </a:solidFill>
          <a:effectLst>
            <a:softEdge rad="127000"/>
          </a:effectLst>
        </p:spPr>
        <p:txBody>
          <a:bodyPr wrap="square" rtlCol="0">
            <a:spAutoFit/>
          </a:bodyPr>
          <a:lstStyle/>
          <a:p>
            <a:r>
              <a:rPr lang="en-GB" sz="2500" dirty="0"/>
              <a:t>Otherwise, it will be reobtained from the patient, and recorded on paper to be copied later. </a:t>
            </a:r>
          </a:p>
        </p:txBody>
      </p:sp>
      <p:pic>
        <p:nvPicPr>
          <p:cNvPr id="1026" name="Picture 2" descr="See the source image">
            <a:extLst>
              <a:ext uri="{FF2B5EF4-FFF2-40B4-BE49-F238E27FC236}">
                <a16:creationId xmlns:a16="http://schemas.microsoft.com/office/drawing/2014/main" id="{EBA8A644-6A29-442C-8AFB-7A97BAE59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8216" y="7114711"/>
            <a:ext cx="2586700" cy="197387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See the source image">
            <a:extLst>
              <a:ext uri="{FF2B5EF4-FFF2-40B4-BE49-F238E27FC236}">
                <a16:creationId xmlns:a16="http://schemas.microsoft.com/office/drawing/2014/main" id="{AE385F03-CD68-4C9D-8A25-D6DB348863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728" r="82626" b="47499"/>
          <a:stretch/>
        </p:blipFill>
        <p:spPr bwMode="auto">
          <a:xfrm>
            <a:off x="4763677" y="5591153"/>
            <a:ext cx="1934094" cy="346363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E75224-B9E4-41AA-B9DE-0AA1E559CFC8}"/>
              </a:ext>
            </a:extLst>
          </p:cNvPr>
          <p:cNvSpPr txBox="1"/>
          <p:nvPr/>
        </p:nvSpPr>
        <p:spPr>
          <a:xfrm>
            <a:off x="4763676" y="3984625"/>
            <a:ext cx="2054538" cy="1631216"/>
          </a:xfrm>
          <a:prstGeom prst="rect">
            <a:avLst/>
          </a:prstGeom>
          <a:solidFill>
            <a:schemeClr val="accent1">
              <a:lumMod val="20000"/>
              <a:lumOff val="80000"/>
              <a:alpha val="47000"/>
            </a:schemeClr>
          </a:solidFill>
          <a:effectLst>
            <a:softEdge rad="127000"/>
          </a:effectLst>
        </p:spPr>
        <p:txBody>
          <a:bodyPr wrap="square">
            <a:spAutoFit/>
          </a:bodyPr>
          <a:lstStyle/>
          <a:p>
            <a:r>
              <a:rPr lang="en-GB" sz="2500" dirty="0"/>
              <a:t>If the tool stops working, a backup will be used.</a:t>
            </a:r>
          </a:p>
        </p:txBody>
      </p:sp>
      <p:sp>
        <p:nvSpPr>
          <p:cNvPr id="26" name="TextBox 25">
            <a:extLst>
              <a:ext uri="{FF2B5EF4-FFF2-40B4-BE49-F238E27FC236}">
                <a16:creationId xmlns:a16="http://schemas.microsoft.com/office/drawing/2014/main" id="{F012110B-3012-4EA6-BF67-63C674032359}"/>
              </a:ext>
            </a:extLst>
          </p:cNvPr>
          <p:cNvSpPr txBox="1"/>
          <p:nvPr/>
        </p:nvSpPr>
        <p:spPr>
          <a:xfrm>
            <a:off x="30026" y="7029440"/>
            <a:ext cx="4638610" cy="1631216"/>
          </a:xfrm>
          <a:prstGeom prst="rect">
            <a:avLst/>
          </a:prstGeom>
          <a:solidFill>
            <a:schemeClr val="tx2">
              <a:lumMod val="60000"/>
              <a:lumOff val="40000"/>
              <a:alpha val="26000"/>
            </a:schemeClr>
          </a:solidFill>
          <a:effectLst>
            <a:softEdge rad="127000"/>
          </a:effectLst>
        </p:spPr>
        <p:txBody>
          <a:bodyPr wrap="square" rtlCol="0">
            <a:spAutoFit/>
          </a:bodyPr>
          <a:lstStyle/>
          <a:p>
            <a:r>
              <a:rPr lang="en-GB" sz="2500" dirty="0"/>
              <a:t>Give warnings or errors before going down. </a:t>
            </a:r>
            <a:r>
              <a:rPr lang="en-GB" sz="2500" dirty="0" err="1"/>
              <a:t>E.g</a:t>
            </a:r>
            <a:r>
              <a:rPr lang="en-GB" sz="2500" dirty="0"/>
              <a:t>, X-Ray tubes should be replaced every </a:t>
            </a:r>
            <a:r>
              <a:rPr lang="en-GB" sz="2500"/>
              <a:t>few years.</a:t>
            </a:r>
            <a:endParaRPr lang="en-GB" sz="2500" dirty="0"/>
          </a:p>
        </p:txBody>
      </p:sp>
      <p:sp>
        <p:nvSpPr>
          <p:cNvPr id="27" name="TextBox 26">
            <a:extLst>
              <a:ext uri="{FF2B5EF4-FFF2-40B4-BE49-F238E27FC236}">
                <a16:creationId xmlns:a16="http://schemas.microsoft.com/office/drawing/2014/main" id="{9509D320-BEAB-4C71-A6CB-0238AE53A598}"/>
              </a:ext>
            </a:extLst>
          </p:cNvPr>
          <p:cNvSpPr txBox="1"/>
          <p:nvPr/>
        </p:nvSpPr>
        <p:spPr>
          <a:xfrm>
            <a:off x="7922903" y="6886745"/>
            <a:ext cx="1856093" cy="307777"/>
          </a:xfrm>
          <a:prstGeom prst="rect">
            <a:avLst/>
          </a:prstGeom>
          <a:noFill/>
        </p:spPr>
        <p:txBody>
          <a:bodyPr wrap="square" rtlCol="0">
            <a:spAutoFit/>
          </a:bodyPr>
          <a:lstStyle/>
          <a:p>
            <a:r>
              <a:rPr lang="en-GB" sz="1400" dirty="0"/>
              <a:t>Source: dzone.com</a:t>
            </a:r>
          </a:p>
        </p:txBody>
      </p:sp>
      <p:sp>
        <p:nvSpPr>
          <p:cNvPr id="28" name="TextBox 27">
            <a:extLst>
              <a:ext uri="{FF2B5EF4-FFF2-40B4-BE49-F238E27FC236}">
                <a16:creationId xmlns:a16="http://schemas.microsoft.com/office/drawing/2014/main" id="{A55B4056-E3EC-4650-9BF3-724A927DEBBD}"/>
              </a:ext>
            </a:extLst>
          </p:cNvPr>
          <p:cNvSpPr txBox="1"/>
          <p:nvPr/>
        </p:nvSpPr>
        <p:spPr>
          <a:xfrm>
            <a:off x="6735116" y="5005094"/>
            <a:ext cx="1913241" cy="307777"/>
          </a:xfrm>
          <a:prstGeom prst="rect">
            <a:avLst/>
          </a:prstGeom>
          <a:solidFill>
            <a:schemeClr val="accent1">
              <a:lumMod val="20000"/>
              <a:lumOff val="80000"/>
              <a:alpha val="47000"/>
            </a:schemeClr>
          </a:solidFill>
        </p:spPr>
        <p:txBody>
          <a:bodyPr wrap="square" rtlCol="0">
            <a:spAutoFit/>
          </a:bodyPr>
          <a:lstStyle/>
          <a:p>
            <a:r>
              <a:rPr lang="en-GB" sz="1400" dirty="0"/>
              <a:t>Source: medanets.com</a:t>
            </a:r>
          </a:p>
        </p:txBody>
      </p:sp>
      <p:sp>
        <p:nvSpPr>
          <p:cNvPr id="29" name="TextBox 28">
            <a:extLst>
              <a:ext uri="{FF2B5EF4-FFF2-40B4-BE49-F238E27FC236}">
                <a16:creationId xmlns:a16="http://schemas.microsoft.com/office/drawing/2014/main" id="{14E336A9-F424-4B7D-9517-2DFD3CD4E335}"/>
              </a:ext>
            </a:extLst>
          </p:cNvPr>
          <p:cNvSpPr txBox="1"/>
          <p:nvPr/>
        </p:nvSpPr>
        <p:spPr>
          <a:xfrm>
            <a:off x="8048493" y="4645216"/>
            <a:ext cx="1913241" cy="307777"/>
          </a:xfrm>
          <a:prstGeom prst="rect">
            <a:avLst/>
          </a:prstGeom>
          <a:noFill/>
        </p:spPr>
        <p:txBody>
          <a:bodyPr wrap="square" rtlCol="0">
            <a:spAutoFit/>
          </a:bodyPr>
          <a:lstStyle/>
          <a:p>
            <a:r>
              <a:rPr lang="en-GB" sz="1400" dirty="0"/>
              <a:t>Source: abidss.com</a:t>
            </a:r>
          </a:p>
        </p:txBody>
      </p:sp>
      <p:sp>
        <p:nvSpPr>
          <p:cNvPr id="30" name="TextBox 29">
            <a:extLst>
              <a:ext uri="{FF2B5EF4-FFF2-40B4-BE49-F238E27FC236}">
                <a16:creationId xmlns:a16="http://schemas.microsoft.com/office/drawing/2014/main" id="{42FA0BED-9E82-4DF7-A29C-A71E4FE2146E}"/>
              </a:ext>
            </a:extLst>
          </p:cNvPr>
          <p:cNvSpPr txBox="1"/>
          <p:nvPr/>
        </p:nvSpPr>
        <p:spPr>
          <a:xfrm>
            <a:off x="1278391" y="3333331"/>
            <a:ext cx="2352915" cy="307777"/>
          </a:xfrm>
          <a:prstGeom prst="rect">
            <a:avLst/>
          </a:prstGeom>
          <a:noFill/>
        </p:spPr>
        <p:txBody>
          <a:bodyPr wrap="square" rtlCol="0">
            <a:spAutoFit/>
          </a:bodyPr>
          <a:lstStyle/>
          <a:p>
            <a:r>
              <a:rPr lang="en-GB" sz="1400" dirty="0"/>
              <a:t>Sources: bing.com, nhs.uk</a:t>
            </a:r>
          </a:p>
        </p:txBody>
      </p:sp>
      <p:sp>
        <p:nvSpPr>
          <p:cNvPr id="31" name="TextBox 30">
            <a:extLst>
              <a:ext uri="{FF2B5EF4-FFF2-40B4-BE49-F238E27FC236}">
                <a16:creationId xmlns:a16="http://schemas.microsoft.com/office/drawing/2014/main" id="{93B371CB-063A-4333-BED9-A14C887EEDED}"/>
              </a:ext>
            </a:extLst>
          </p:cNvPr>
          <p:cNvSpPr txBox="1"/>
          <p:nvPr/>
        </p:nvSpPr>
        <p:spPr>
          <a:xfrm>
            <a:off x="3375129" y="6777083"/>
            <a:ext cx="1432402" cy="307777"/>
          </a:xfrm>
          <a:prstGeom prst="rect">
            <a:avLst/>
          </a:prstGeom>
          <a:noFill/>
        </p:spPr>
        <p:txBody>
          <a:bodyPr wrap="square" rtlCol="0">
            <a:spAutoFit/>
          </a:bodyPr>
          <a:lstStyle/>
          <a:p>
            <a:r>
              <a:rPr lang="en-GB" sz="1400" dirty="0"/>
              <a:t>Source: nhs.uk</a:t>
            </a:r>
          </a:p>
        </p:txBody>
      </p:sp>
      <p:sp>
        <p:nvSpPr>
          <p:cNvPr id="32" name="TextBox 31">
            <a:extLst>
              <a:ext uri="{FF2B5EF4-FFF2-40B4-BE49-F238E27FC236}">
                <a16:creationId xmlns:a16="http://schemas.microsoft.com/office/drawing/2014/main" id="{E3361A04-9AA4-4EE3-AE08-1CBCD81463D9}"/>
              </a:ext>
            </a:extLst>
          </p:cNvPr>
          <p:cNvSpPr txBox="1"/>
          <p:nvPr/>
        </p:nvSpPr>
        <p:spPr>
          <a:xfrm>
            <a:off x="2135507" y="9429385"/>
            <a:ext cx="2535811" cy="307777"/>
          </a:xfrm>
          <a:prstGeom prst="rect">
            <a:avLst/>
          </a:prstGeom>
          <a:noFill/>
        </p:spPr>
        <p:txBody>
          <a:bodyPr wrap="square" rtlCol="0">
            <a:spAutoFit/>
          </a:bodyPr>
          <a:lstStyle/>
          <a:p>
            <a:r>
              <a:rPr lang="en-GB" sz="1400" dirty="0"/>
              <a:t>Source: technicalprospects.com</a:t>
            </a:r>
          </a:p>
        </p:txBody>
      </p:sp>
    </p:spTree>
    <p:extLst>
      <p:ext uri="{BB962C8B-B14F-4D97-AF65-F5344CB8AC3E}">
        <p14:creationId xmlns:p14="http://schemas.microsoft.com/office/powerpoint/2010/main" val="106165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22AFBE-09E2-43E3-BDCA-960C28E29FB9}"/>
              </a:ext>
            </a:extLst>
          </p:cNvPr>
          <p:cNvSpPr/>
          <p:nvPr/>
        </p:nvSpPr>
        <p:spPr>
          <a:xfrm>
            <a:off x="320976" y="20491"/>
            <a:ext cx="8959249"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TECHNOLOGY IN HEALTHCARE</a:t>
            </a:r>
          </a:p>
        </p:txBody>
      </p:sp>
      <p:sp>
        <p:nvSpPr>
          <p:cNvPr id="5" name="Rectangle 4">
            <a:extLst>
              <a:ext uri="{FF2B5EF4-FFF2-40B4-BE49-F238E27FC236}">
                <a16:creationId xmlns:a16="http://schemas.microsoft.com/office/drawing/2014/main" id="{AA022440-DF61-46CA-B862-7B362F344B80}"/>
              </a:ext>
            </a:extLst>
          </p:cNvPr>
          <p:cNvSpPr/>
          <p:nvPr/>
        </p:nvSpPr>
        <p:spPr>
          <a:xfrm>
            <a:off x="1763999" y="835335"/>
            <a:ext cx="6073201" cy="553998"/>
          </a:xfrm>
          <a:prstGeom prst="rect">
            <a:avLst/>
          </a:prstGeom>
          <a:noFill/>
        </p:spPr>
        <p:txBody>
          <a:bodyPr wrap="non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Uses and risks, with a </a:t>
            </a: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dollop</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of history</a:t>
            </a:r>
          </a:p>
        </p:txBody>
      </p:sp>
      <p:sp>
        <p:nvSpPr>
          <p:cNvPr id="8" name="TextBox 7">
            <a:extLst>
              <a:ext uri="{FF2B5EF4-FFF2-40B4-BE49-F238E27FC236}">
                <a16:creationId xmlns:a16="http://schemas.microsoft.com/office/drawing/2014/main" id="{5B0DC79D-8C9A-4544-83A8-D449AD59AB22}"/>
              </a:ext>
            </a:extLst>
          </p:cNvPr>
          <p:cNvSpPr txBox="1"/>
          <p:nvPr/>
        </p:nvSpPr>
        <p:spPr>
          <a:xfrm>
            <a:off x="261328" y="1379759"/>
            <a:ext cx="2876362" cy="523220"/>
          </a:xfrm>
          <a:prstGeom prst="rect">
            <a:avLst/>
          </a:prstGeom>
          <a:noFill/>
        </p:spPr>
        <p:txBody>
          <a:bodyPr wrap="square" rtlCol="0">
            <a:spAutoFit/>
          </a:bodyPr>
          <a:lstStyle/>
          <a:p>
            <a:r>
              <a:rPr lang="en-GB" sz="2800" b="1" dirty="0"/>
              <a:t>Medical Imaging</a:t>
            </a:r>
          </a:p>
        </p:txBody>
      </p:sp>
      <p:sp>
        <p:nvSpPr>
          <p:cNvPr id="9" name="TextBox 8">
            <a:extLst>
              <a:ext uri="{FF2B5EF4-FFF2-40B4-BE49-F238E27FC236}">
                <a16:creationId xmlns:a16="http://schemas.microsoft.com/office/drawing/2014/main" id="{C77BA425-2560-4BDF-A571-E80981D81F6A}"/>
              </a:ext>
            </a:extLst>
          </p:cNvPr>
          <p:cNvSpPr txBox="1"/>
          <p:nvPr/>
        </p:nvSpPr>
        <p:spPr>
          <a:xfrm>
            <a:off x="7008495" y="1251453"/>
            <a:ext cx="2592705" cy="523220"/>
          </a:xfrm>
          <a:prstGeom prst="rect">
            <a:avLst/>
          </a:prstGeom>
          <a:noFill/>
        </p:spPr>
        <p:txBody>
          <a:bodyPr wrap="square" rtlCol="0">
            <a:spAutoFit/>
          </a:bodyPr>
          <a:lstStyle/>
          <a:p>
            <a:r>
              <a:rPr lang="en-GB" sz="2800" b="1" dirty="0"/>
              <a:t>Patient Records</a:t>
            </a:r>
          </a:p>
        </p:txBody>
      </p:sp>
      <p:sp>
        <p:nvSpPr>
          <p:cNvPr id="11" name="TextBox 10">
            <a:extLst>
              <a:ext uri="{FF2B5EF4-FFF2-40B4-BE49-F238E27FC236}">
                <a16:creationId xmlns:a16="http://schemas.microsoft.com/office/drawing/2014/main" id="{9FE23499-90CF-4AAD-937B-03497A3E52FD}"/>
              </a:ext>
            </a:extLst>
          </p:cNvPr>
          <p:cNvSpPr txBox="1"/>
          <p:nvPr/>
        </p:nvSpPr>
        <p:spPr>
          <a:xfrm>
            <a:off x="27701" y="9654032"/>
            <a:ext cx="1511082" cy="523220"/>
          </a:xfrm>
          <a:prstGeom prst="rect">
            <a:avLst/>
          </a:prstGeom>
          <a:noFill/>
        </p:spPr>
        <p:txBody>
          <a:bodyPr wrap="square" rtlCol="0">
            <a:spAutoFit/>
          </a:bodyPr>
          <a:lstStyle/>
          <a:p>
            <a:r>
              <a:rPr lang="en-GB" sz="2800" b="1" dirty="0"/>
              <a:t>Security</a:t>
            </a:r>
          </a:p>
        </p:txBody>
      </p:sp>
      <p:sp>
        <p:nvSpPr>
          <p:cNvPr id="2" name="TextBox 1">
            <a:extLst>
              <a:ext uri="{FF2B5EF4-FFF2-40B4-BE49-F238E27FC236}">
                <a16:creationId xmlns:a16="http://schemas.microsoft.com/office/drawing/2014/main" id="{3EC3F8BC-507A-431D-B642-8147C11226CE}"/>
              </a:ext>
            </a:extLst>
          </p:cNvPr>
          <p:cNvSpPr txBox="1"/>
          <p:nvPr/>
        </p:nvSpPr>
        <p:spPr>
          <a:xfrm>
            <a:off x="291355" y="1806008"/>
            <a:ext cx="2909039" cy="1923604"/>
          </a:xfrm>
          <a:prstGeom prst="rect">
            <a:avLst/>
          </a:prstGeom>
          <a:solidFill>
            <a:schemeClr val="accent6">
              <a:lumMod val="40000"/>
              <a:lumOff val="60000"/>
              <a:alpha val="34000"/>
            </a:schemeClr>
          </a:solidFill>
          <a:effectLst>
            <a:softEdge rad="127000"/>
          </a:effectLst>
        </p:spPr>
        <p:txBody>
          <a:bodyPr wrap="square" lIns="0" tIns="0" rIns="0" bIns="0" rtlCol="0">
            <a:spAutoFit/>
          </a:bodyPr>
          <a:lstStyle/>
          <a:p>
            <a:r>
              <a:rPr lang="en-GB" sz="2500" b="1" dirty="0"/>
              <a:t>X-Rays: </a:t>
            </a:r>
            <a:r>
              <a:rPr lang="en-GB" sz="2500" dirty="0"/>
              <a:t>Bone structure scans. Takes around 10-15 minutes; results in 10 minutes.</a:t>
            </a:r>
          </a:p>
        </p:txBody>
      </p:sp>
      <p:sp>
        <p:nvSpPr>
          <p:cNvPr id="12" name="TextBox 11">
            <a:extLst>
              <a:ext uri="{FF2B5EF4-FFF2-40B4-BE49-F238E27FC236}">
                <a16:creationId xmlns:a16="http://schemas.microsoft.com/office/drawing/2014/main" id="{BBB123FE-8541-4735-8E92-ED75049B8A75}"/>
              </a:ext>
            </a:extLst>
          </p:cNvPr>
          <p:cNvSpPr txBox="1"/>
          <p:nvPr/>
        </p:nvSpPr>
        <p:spPr>
          <a:xfrm>
            <a:off x="2052377" y="3708927"/>
            <a:ext cx="2711299" cy="2015936"/>
          </a:xfrm>
          <a:prstGeom prst="rect">
            <a:avLst/>
          </a:prstGeom>
          <a:solidFill>
            <a:schemeClr val="accent4">
              <a:lumMod val="40000"/>
              <a:lumOff val="60000"/>
              <a:alpha val="30000"/>
            </a:schemeClr>
          </a:solidFill>
          <a:effectLst>
            <a:softEdge rad="127000"/>
          </a:effectLst>
        </p:spPr>
        <p:txBody>
          <a:bodyPr wrap="square" rtlCol="0">
            <a:spAutoFit/>
          </a:bodyPr>
          <a:lstStyle/>
          <a:p>
            <a:r>
              <a:rPr lang="en-GB" sz="2500" b="1" dirty="0"/>
              <a:t>CT:</a:t>
            </a:r>
            <a:r>
              <a:rPr lang="en-GB" sz="2500" dirty="0"/>
              <a:t> Shows internal structures. </a:t>
            </a:r>
          </a:p>
          <a:p>
            <a:r>
              <a:rPr lang="en-GB" sz="2500" dirty="0"/>
              <a:t>Diagnoses blood flow problems, cancer, stroke</a:t>
            </a:r>
          </a:p>
        </p:txBody>
      </p:sp>
      <p:pic>
        <p:nvPicPr>
          <p:cNvPr id="3" name="Picture 2">
            <a:extLst>
              <a:ext uri="{FF2B5EF4-FFF2-40B4-BE49-F238E27FC236}">
                <a16:creationId xmlns:a16="http://schemas.microsoft.com/office/drawing/2014/main" id="{0ABEFB01-7C70-4116-AC3B-F4B1559A6BB6}"/>
              </a:ext>
            </a:extLst>
          </p:cNvPr>
          <p:cNvPicPr>
            <a:picLocks noChangeAspect="1"/>
          </p:cNvPicPr>
          <p:nvPr/>
        </p:nvPicPr>
        <p:blipFill rotWithShape="1">
          <a:blip r:embed="rId2"/>
          <a:srcRect l="4051" r="50371"/>
          <a:stretch/>
        </p:blipFill>
        <p:spPr>
          <a:xfrm>
            <a:off x="125635" y="3847477"/>
            <a:ext cx="1870373" cy="2308325"/>
          </a:xfrm>
          <a:prstGeom prst="rect">
            <a:avLst/>
          </a:prstGeom>
        </p:spPr>
      </p:pic>
      <p:sp>
        <p:nvSpPr>
          <p:cNvPr id="6" name="TextBox 5">
            <a:extLst>
              <a:ext uri="{FF2B5EF4-FFF2-40B4-BE49-F238E27FC236}">
                <a16:creationId xmlns:a16="http://schemas.microsoft.com/office/drawing/2014/main" id="{7FD23872-216A-4657-9106-01080ECD103E}"/>
              </a:ext>
            </a:extLst>
          </p:cNvPr>
          <p:cNvSpPr txBox="1"/>
          <p:nvPr/>
        </p:nvSpPr>
        <p:spPr>
          <a:xfrm>
            <a:off x="265561" y="3578843"/>
            <a:ext cx="2025971" cy="307777"/>
          </a:xfrm>
          <a:prstGeom prst="rect">
            <a:avLst/>
          </a:prstGeom>
          <a:noFill/>
        </p:spPr>
        <p:txBody>
          <a:bodyPr wrap="square" rtlCol="0">
            <a:spAutoFit/>
          </a:bodyPr>
          <a:lstStyle/>
          <a:p>
            <a:r>
              <a:rPr lang="en-GB" sz="1400" dirty="0"/>
              <a:t>Source: bbc.co.uk</a:t>
            </a:r>
          </a:p>
        </p:txBody>
      </p:sp>
      <p:sp>
        <p:nvSpPr>
          <p:cNvPr id="13" name="TextBox 12">
            <a:extLst>
              <a:ext uri="{FF2B5EF4-FFF2-40B4-BE49-F238E27FC236}">
                <a16:creationId xmlns:a16="http://schemas.microsoft.com/office/drawing/2014/main" id="{FBD3DDDC-235E-45FC-BA58-6E1877C1AC20}"/>
              </a:ext>
            </a:extLst>
          </p:cNvPr>
          <p:cNvSpPr txBox="1"/>
          <p:nvPr/>
        </p:nvSpPr>
        <p:spPr>
          <a:xfrm>
            <a:off x="85451" y="6113831"/>
            <a:ext cx="2062961" cy="646331"/>
          </a:xfrm>
          <a:prstGeom prst="rect">
            <a:avLst/>
          </a:prstGeom>
          <a:noFill/>
        </p:spPr>
        <p:txBody>
          <a:bodyPr wrap="square" rtlCol="0">
            <a:spAutoFit/>
          </a:bodyPr>
          <a:lstStyle/>
          <a:p>
            <a:r>
              <a:rPr lang="en-GB" b="1" dirty="0"/>
              <a:t>Orange represents a brain tumour</a:t>
            </a:r>
            <a:endParaRPr lang="en-GB" dirty="0"/>
          </a:p>
        </p:txBody>
      </p:sp>
      <p:pic>
        <p:nvPicPr>
          <p:cNvPr id="7" name="Picture 6">
            <a:extLst>
              <a:ext uri="{FF2B5EF4-FFF2-40B4-BE49-F238E27FC236}">
                <a16:creationId xmlns:a16="http://schemas.microsoft.com/office/drawing/2014/main" id="{FA3FE9AE-7324-4977-8662-3999E84B7EC8}"/>
              </a:ext>
            </a:extLst>
          </p:cNvPr>
          <p:cNvPicPr>
            <a:picLocks noChangeAspect="1"/>
          </p:cNvPicPr>
          <p:nvPr/>
        </p:nvPicPr>
        <p:blipFill>
          <a:blip r:embed="rId3"/>
          <a:stretch>
            <a:fillRect/>
          </a:stretch>
        </p:blipFill>
        <p:spPr>
          <a:xfrm>
            <a:off x="3250817" y="1388500"/>
            <a:ext cx="1387794" cy="1340838"/>
          </a:xfrm>
          <a:prstGeom prst="rect">
            <a:avLst/>
          </a:prstGeom>
        </p:spPr>
      </p:pic>
      <p:pic>
        <p:nvPicPr>
          <p:cNvPr id="14" name="Picture 13">
            <a:extLst>
              <a:ext uri="{FF2B5EF4-FFF2-40B4-BE49-F238E27FC236}">
                <a16:creationId xmlns:a16="http://schemas.microsoft.com/office/drawing/2014/main" id="{01B4DC9E-4666-4927-B3F5-4A6B21A3B5A2}"/>
              </a:ext>
            </a:extLst>
          </p:cNvPr>
          <p:cNvPicPr>
            <a:picLocks noChangeAspect="1"/>
          </p:cNvPicPr>
          <p:nvPr/>
        </p:nvPicPr>
        <p:blipFill rotWithShape="1">
          <a:blip r:embed="rId3"/>
          <a:srcRect l="53325" t="32162" r="27462" b="45447"/>
          <a:stretch/>
        </p:blipFill>
        <p:spPr>
          <a:xfrm>
            <a:off x="4763677" y="1388500"/>
            <a:ext cx="1870363" cy="2105892"/>
          </a:xfrm>
          <a:prstGeom prst="rect">
            <a:avLst/>
          </a:prstGeom>
        </p:spPr>
      </p:pic>
      <p:sp>
        <p:nvSpPr>
          <p:cNvPr id="15" name="TextBox 14">
            <a:extLst>
              <a:ext uri="{FF2B5EF4-FFF2-40B4-BE49-F238E27FC236}">
                <a16:creationId xmlns:a16="http://schemas.microsoft.com/office/drawing/2014/main" id="{FE0E6BF0-8172-4119-8BAC-F225C2E6E688}"/>
              </a:ext>
            </a:extLst>
          </p:cNvPr>
          <p:cNvSpPr txBox="1"/>
          <p:nvPr/>
        </p:nvSpPr>
        <p:spPr>
          <a:xfrm>
            <a:off x="3200394" y="2679135"/>
            <a:ext cx="1387795" cy="738664"/>
          </a:xfrm>
          <a:prstGeom prst="rect">
            <a:avLst/>
          </a:prstGeom>
          <a:noFill/>
        </p:spPr>
        <p:txBody>
          <a:bodyPr wrap="square" rtlCol="0">
            <a:spAutoFit/>
          </a:bodyPr>
          <a:lstStyle/>
          <a:p>
            <a:pPr algn="r"/>
            <a:r>
              <a:rPr lang="en-GB" sz="1400" dirty="0"/>
              <a:t>Source: alexanderorthopaedics.com</a:t>
            </a:r>
          </a:p>
        </p:txBody>
      </p:sp>
      <p:sp>
        <p:nvSpPr>
          <p:cNvPr id="16" name="TextBox 15">
            <a:extLst>
              <a:ext uri="{FF2B5EF4-FFF2-40B4-BE49-F238E27FC236}">
                <a16:creationId xmlns:a16="http://schemas.microsoft.com/office/drawing/2014/main" id="{BF098CD8-F002-49B7-94F1-5031660D94D8}"/>
              </a:ext>
            </a:extLst>
          </p:cNvPr>
          <p:cNvSpPr txBox="1"/>
          <p:nvPr/>
        </p:nvSpPr>
        <p:spPr>
          <a:xfrm>
            <a:off x="3250816" y="3486094"/>
            <a:ext cx="3383223" cy="369332"/>
          </a:xfrm>
          <a:prstGeom prst="rect">
            <a:avLst/>
          </a:prstGeom>
          <a:noFill/>
        </p:spPr>
        <p:txBody>
          <a:bodyPr wrap="square" rtlCol="0">
            <a:spAutoFit/>
          </a:bodyPr>
          <a:lstStyle/>
          <a:p>
            <a:r>
              <a:rPr lang="en-GB" b="1" dirty="0"/>
              <a:t>Zoomed image shows a rib break. </a:t>
            </a:r>
          </a:p>
        </p:txBody>
      </p:sp>
      <p:sp>
        <p:nvSpPr>
          <p:cNvPr id="18" name="TextBox 17">
            <a:extLst>
              <a:ext uri="{FF2B5EF4-FFF2-40B4-BE49-F238E27FC236}">
                <a16:creationId xmlns:a16="http://schemas.microsoft.com/office/drawing/2014/main" id="{27459428-D0FC-4E4B-8C63-329878D8AA79}"/>
              </a:ext>
            </a:extLst>
          </p:cNvPr>
          <p:cNvSpPr txBox="1"/>
          <p:nvPr/>
        </p:nvSpPr>
        <p:spPr>
          <a:xfrm>
            <a:off x="6995184" y="1681521"/>
            <a:ext cx="2592706" cy="1154162"/>
          </a:xfrm>
          <a:prstGeom prst="rect">
            <a:avLst/>
          </a:prstGeom>
          <a:solidFill>
            <a:schemeClr val="accent2">
              <a:lumMod val="40000"/>
              <a:lumOff val="60000"/>
              <a:alpha val="20000"/>
            </a:schemeClr>
          </a:solidFill>
          <a:effectLst>
            <a:softEdge rad="127000"/>
          </a:effectLst>
        </p:spPr>
        <p:txBody>
          <a:bodyPr wrap="square" lIns="0" tIns="0" rIns="0" bIns="0" rtlCol="0">
            <a:spAutoFit/>
          </a:bodyPr>
          <a:lstStyle/>
          <a:p>
            <a:r>
              <a:rPr lang="en-GB" sz="2500" dirty="0"/>
              <a:t>EHR. Includes basic info and medical history.</a:t>
            </a:r>
          </a:p>
        </p:txBody>
      </p:sp>
      <p:sp>
        <p:nvSpPr>
          <p:cNvPr id="19" name="TextBox 18">
            <a:extLst>
              <a:ext uri="{FF2B5EF4-FFF2-40B4-BE49-F238E27FC236}">
                <a16:creationId xmlns:a16="http://schemas.microsoft.com/office/drawing/2014/main" id="{45EBB1B8-239B-473A-954D-290B1E87BA05}"/>
              </a:ext>
            </a:extLst>
          </p:cNvPr>
          <p:cNvSpPr txBox="1"/>
          <p:nvPr/>
        </p:nvSpPr>
        <p:spPr>
          <a:xfrm>
            <a:off x="6818215" y="5329607"/>
            <a:ext cx="2782985" cy="2015936"/>
          </a:xfrm>
          <a:prstGeom prst="rect">
            <a:avLst/>
          </a:prstGeom>
          <a:solidFill>
            <a:schemeClr val="accent1">
              <a:lumMod val="20000"/>
              <a:lumOff val="80000"/>
              <a:alpha val="47000"/>
            </a:schemeClr>
          </a:solidFill>
          <a:effectLst>
            <a:softEdge rad="127000"/>
          </a:effectLst>
        </p:spPr>
        <p:txBody>
          <a:bodyPr wrap="square" rtlCol="0">
            <a:spAutoFit/>
          </a:bodyPr>
          <a:lstStyle/>
          <a:p>
            <a:r>
              <a:rPr lang="en-GB" sz="2500" dirty="0"/>
              <a:t>Patient/their families may miss things out since they are under stress</a:t>
            </a:r>
          </a:p>
        </p:txBody>
      </p:sp>
      <p:pic>
        <p:nvPicPr>
          <p:cNvPr id="23" name="Picture 2" descr="See the source image">
            <a:extLst>
              <a:ext uri="{FF2B5EF4-FFF2-40B4-BE49-F238E27FC236}">
                <a16:creationId xmlns:a16="http://schemas.microsoft.com/office/drawing/2014/main" id="{AE385F03-CD68-4C9D-8A25-D6DB348863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728" r="82626" b="47499"/>
          <a:stretch/>
        </p:blipFill>
        <p:spPr bwMode="auto">
          <a:xfrm>
            <a:off x="4763677" y="5591153"/>
            <a:ext cx="1934094" cy="346363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E75224-B9E4-41AA-B9DE-0AA1E559CFC8}"/>
              </a:ext>
            </a:extLst>
          </p:cNvPr>
          <p:cNvSpPr txBox="1"/>
          <p:nvPr/>
        </p:nvSpPr>
        <p:spPr>
          <a:xfrm>
            <a:off x="4763675" y="3984625"/>
            <a:ext cx="2923483" cy="1246495"/>
          </a:xfrm>
          <a:prstGeom prst="rect">
            <a:avLst/>
          </a:prstGeom>
          <a:solidFill>
            <a:schemeClr val="accent1">
              <a:lumMod val="20000"/>
              <a:lumOff val="80000"/>
              <a:alpha val="47000"/>
            </a:schemeClr>
          </a:solidFill>
          <a:effectLst>
            <a:softEdge rad="127000"/>
          </a:effectLst>
        </p:spPr>
        <p:txBody>
          <a:bodyPr wrap="square">
            <a:spAutoFit/>
          </a:bodyPr>
          <a:lstStyle/>
          <a:p>
            <a:r>
              <a:rPr lang="en-GB" sz="2500" dirty="0"/>
              <a:t>Backup may be out of date – could mess with medications</a:t>
            </a:r>
          </a:p>
        </p:txBody>
      </p:sp>
      <p:sp>
        <p:nvSpPr>
          <p:cNvPr id="26" name="TextBox 25">
            <a:extLst>
              <a:ext uri="{FF2B5EF4-FFF2-40B4-BE49-F238E27FC236}">
                <a16:creationId xmlns:a16="http://schemas.microsoft.com/office/drawing/2014/main" id="{F012110B-3012-4EA6-BF67-63C674032359}"/>
              </a:ext>
            </a:extLst>
          </p:cNvPr>
          <p:cNvSpPr txBox="1"/>
          <p:nvPr/>
        </p:nvSpPr>
        <p:spPr>
          <a:xfrm>
            <a:off x="30026" y="7029440"/>
            <a:ext cx="4638610" cy="2785378"/>
          </a:xfrm>
          <a:prstGeom prst="rect">
            <a:avLst/>
          </a:prstGeom>
          <a:solidFill>
            <a:schemeClr val="tx2">
              <a:lumMod val="60000"/>
              <a:lumOff val="40000"/>
              <a:alpha val="26000"/>
            </a:schemeClr>
          </a:solidFill>
          <a:effectLst>
            <a:softEdge rad="127000"/>
          </a:effectLst>
        </p:spPr>
        <p:txBody>
          <a:bodyPr wrap="square" rtlCol="0">
            <a:spAutoFit/>
          </a:bodyPr>
          <a:lstStyle/>
          <a:p>
            <a:r>
              <a:rPr lang="en-GB" sz="2500" dirty="0"/>
              <a:t>Could be an extra cost. May fail unexpectedly, in which case other patients may also be affected since the remaining machines will have to compensate. Delays may cause health to deteriorate further.</a:t>
            </a:r>
          </a:p>
        </p:txBody>
      </p:sp>
      <p:sp>
        <p:nvSpPr>
          <p:cNvPr id="27" name="TextBox 26">
            <a:extLst>
              <a:ext uri="{FF2B5EF4-FFF2-40B4-BE49-F238E27FC236}">
                <a16:creationId xmlns:a16="http://schemas.microsoft.com/office/drawing/2014/main" id="{9509D320-BEAB-4C71-A6CB-0238AE53A598}"/>
              </a:ext>
            </a:extLst>
          </p:cNvPr>
          <p:cNvSpPr txBox="1"/>
          <p:nvPr/>
        </p:nvSpPr>
        <p:spPr>
          <a:xfrm>
            <a:off x="7922903" y="6886745"/>
            <a:ext cx="1856093" cy="307777"/>
          </a:xfrm>
          <a:prstGeom prst="rect">
            <a:avLst/>
          </a:prstGeom>
          <a:noFill/>
        </p:spPr>
        <p:txBody>
          <a:bodyPr wrap="square" rtlCol="0">
            <a:spAutoFit/>
          </a:bodyPr>
          <a:lstStyle/>
          <a:p>
            <a:r>
              <a:rPr lang="en-GB" sz="1400" dirty="0"/>
              <a:t>Source: dzone.com</a:t>
            </a:r>
          </a:p>
        </p:txBody>
      </p:sp>
      <p:sp>
        <p:nvSpPr>
          <p:cNvPr id="28" name="TextBox 27">
            <a:extLst>
              <a:ext uri="{FF2B5EF4-FFF2-40B4-BE49-F238E27FC236}">
                <a16:creationId xmlns:a16="http://schemas.microsoft.com/office/drawing/2014/main" id="{A55B4056-E3EC-4650-9BF3-724A927DEBBD}"/>
              </a:ext>
            </a:extLst>
          </p:cNvPr>
          <p:cNvSpPr txBox="1"/>
          <p:nvPr/>
        </p:nvSpPr>
        <p:spPr>
          <a:xfrm>
            <a:off x="6735116" y="5005094"/>
            <a:ext cx="1913241" cy="307777"/>
          </a:xfrm>
          <a:prstGeom prst="rect">
            <a:avLst/>
          </a:prstGeom>
          <a:solidFill>
            <a:schemeClr val="accent1">
              <a:lumMod val="20000"/>
              <a:lumOff val="80000"/>
              <a:alpha val="47000"/>
            </a:schemeClr>
          </a:solidFill>
        </p:spPr>
        <p:txBody>
          <a:bodyPr wrap="square" rtlCol="0">
            <a:spAutoFit/>
          </a:bodyPr>
          <a:lstStyle/>
          <a:p>
            <a:r>
              <a:rPr lang="en-GB" sz="1400" dirty="0"/>
              <a:t>Source: medanets.com</a:t>
            </a:r>
          </a:p>
        </p:txBody>
      </p:sp>
      <p:sp>
        <p:nvSpPr>
          <p:cNvPr id="29" name="TextBox 28">
            <a:extLst>
              <a:ext uri="{FF2B5EF4-FFF2-40B4-BE49-F238E27FC236}">
                <a16:creationId xmlns:a16="http://schemas.microsoft.com/office/drawing/2014/main" id="{14E336A9-F424-4B7D-9517-2DFD3CD4E335}"/>
              </a:ext>
            </a:extLst>
          </p:cNvPr>
          <p:cNvSpPr txBox="1"/>
          <p:nvPr/>
        </p:nvSpPr>
        <p:spPr>
          <a:xfrm>
            <a:off x="8048493" y="4645216"/>
            <a:ext cx="1913241" cy="307777"/>
          </a:xfrm>
          <a:prstGeom prst="rect">
            <a:avLst/>
          </a:prstGeom>
          <a:noFill/>
        </p:spPr>
        <p:txBody>
          <a:bodyPr wrap="square" rtlCol="0">
            <a:spAutoFit/>
          </a:bodyPr>
          <a:lstStyle/>
          <a:p>
            <a:r>
              <a:rPr lang="en-GB" sz="1400" dirty="0"/>
              <a:t>Source: abidss.com</a:t>
            </a:r>
          </a:p>
        </p:txBody>
      </p:sp>
      <p:sp>
        <p:nvSpPr>
          <p:cNvPr id="30" name="TextBox 29">
            <a:extLst>
              <a:ext uri="{FF2B5EF4-FFF2-40B4-BE49-F238E27FC236}">
                <a16:creationId xmlns:a16="http://schemas.microsoft.com/office/drawing/2014/main" id="{42FA0BED-9E82-4DF7-A29C-A71E4FE2146E}"/>
              </a:ext>
            </a:extLst>
          </p:cNvPr>
          <p:cNvSpPr txBox="1"/>
          <p:nvPr/>
        </p:nvSpPr>
        <p:spPr>
          <a:xfrm>
            <a:off x="1278391" y="3333331"/>
            <a:ext cx="2352915" cy="307777"/>
          </a:xfrm>
          <a:prstGeom prst="rect">
            <a:avLst/>
          </a:prstGeom>
          <a:noFill/>
        </p:spPr>
        <p:txBody>
          <a:bodyPr wrap="square" rtlCol="0">
            <a:spAutoFit/>
          </a:bodyPr>
          <a:lstStyle/>
          <a:p>
            <a:r>
              <a:rPr lang="en-GB" sz="1400" dirty="0"/>
              <a:t>Sources: bing.com, nhs.uk</a:t>
            </a:r>
          </a:p>
        </p:txBody>
      </p:sp>
      <p:sp>
        <p:nvSpPr>
          <p:cNvPr id="31" name="TextBox 30">
            <a:extLst>
              <a:ext uri="{FF2B5EF4-FFF2-40B4-BE49-F238E27FC236}">
                <a16:creationId xmlns:a16="http://schemas.microsoft.com/office/drawing/2014/main" id="{93B371CB-063A-4333-BED9-A14C887EEDED}"/>
              </a:ext>
            </a:extLst>
          </p:cNvPr>
          <p:cNvSpPr txBox="1"/>
          <p:nvPr/>
        </p:nvSpPr>
        <p:spPr>
          <a:xfrm>
            <a:off x="3375129" y="6777083"/>
            <a:ext cx="1432402" cy="307777"/>
          </a:xfrm>
          <a:prstGeom prst="rect">
            <a:avLst/>
          </a:prstGeom>
          <a:noFill/>
        </p:spPr>
        <p:txBody>
          <a:bodyPr wrap="square" rtlCol="0">
            <a:spAutoFit/>
          </a:bodyPr>
          <a:lstStyle/>
          <a:p>
            <a:r>
              <a:rPr lang="en-GB" sz="1400" dirty="0"/>
              <a:t>Source: nhs.uk</a:t>
            </a:r>
          </a:p>
        </p:txBody>
      </p:sp>
      <p:sp>
        <p:nvSpPr>
          <p:cNvPr id="32" name="TextBox 31">
            <a:extLst>
              <a:ext uri="{FF2B5EF4-FFF2-40B4-BE49-F238E27FC236}">
                <a16:creationId xmlns:a16="http://schemas.microsoft.com/office/drawing/2014/main" id="{E3361A04-9AA4-4EE3-AE08-1CBCD81463D9}"/>
              </a:ext>
            </a:extLst>
          </p:cNvPr>
          <p:cNvSpPr txBox="1"/>
          <p:nvPr/>
        </p:nvSpPr>
        <p:spPr>
          <a:xfrm>
            <a:off x="2135507" y="9429385"/>
            <a:ext cx="2535811" cy="307777"/>
          </a:xfrm>
          <a:prstGeom prst="rect">
            <a:avLst/>
          </a:prstGeom>
          <a:noFill/>
        </p:spPr>
        <p:txBody>
          <a:bodyPr wrap="square" rtlCol="0">
            <a:spAutoFit/>
          </a:bodyPr>
          <a:lstStyle/>
          <a:p>
            <a:r>
              <a:rPr lang="en-GB" sz="1400" dirty="0"/>
              <a:t>Source: technicalprospects.com</a:t>
            </a:r>
          </a:p>
        </p:txBody>
      </p:sp>
    </p:spTree>
    <p:extLst>
      <p:ext uri="{BB962C8B-B14F-4D97-AF65-F5344CB8AC3E}">
        <p14:creationId xmlns:p14="http://schemas.microsoft.com/office/powerpoint/2010/main" val="1466334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340</Words>
  <Application>Microsoft Office PowerPoint</Application>
  <PresentationFormat>A3 Paper (297x420 mm)</PresentationFormat>
  <Paragraphs>44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Juana Patankar</dc:creator>
  <cp:lastModifiedBy>Juana Patankar</cp:lastModifiedBy>
  <cp:revision>1</cp:revision>
  <dcterms:created xsi:type="dcterms:W3CDTF">2021-01-31T13:25:00Z</dcterms:created>
  <dcterms:modified xsi:type="dcterms:W3CDTF">2021-02-18T23:02:46Z</dcterms:modified>
</cp:coreProperties>
</file>