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jdhani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D99F9A-6F3F-49BF-AF27-CB1006D10B19}">
  <a:tblStyle styleId="{C6D99F9A-6F3F-49BF-AF27-CB1006D10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A6DBDBF-3C89-4489-9D3E-015FC83E93F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jdhani-bold.fntdata"/><Relationship Id="rId16" Type="http://schemas.openxmlformats.org/officeDocument/2006/relationships/slide" Target="slides/slide9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b98b80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b98b80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3b0570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3b0570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b98b80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b98b80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b98b80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b98b80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b98b80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b98b80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98b80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98b80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3b0570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3b0570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b98b80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b98b8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b98b8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b98b8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b98b8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b98b8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b98b80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b98b8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b98b80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b98b80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b98b80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b98b80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3b057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3b057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b98b80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b98b80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cb98b80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cb98b8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cb98b80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cb98b80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b98b80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b98b80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b98b80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b98b80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b98b80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b98b80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3b057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3b057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b98b80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b98b80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98b8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98b8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b98b8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b98b8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planificación de CPU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planificación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SJF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8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40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 independientemente de su llegada y en caso de que los procesos sean iguales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4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4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SRTF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717750" y="6252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717750" y="13290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FIFO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SJF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SRTF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Round Robin (RR)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Round Robin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4" name="Google Shape;264;p5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5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5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5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53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53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5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5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5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5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5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¿Por qué la necesidad de usarlos?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2797378" y="21955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125100" y="1807225"/>
            <a:ext cx="5821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Estos métodos nacieron por la necesidad de poder ordenar los procesos para ganar eficiencia, son los encargados de ordenar y dirigir los procesos para asegurar que ninguno de ellos monopolice el uso de la CPU.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2" name="Google Shape;112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FIFO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3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3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3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{C6D99F9A-6F3F-49BF-AF27-CB1006D10B19}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3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{3A6DBDBF-3C89-4489-9D3E-015FC83E93F4}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