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edxFG8dYHt9X2sLWVCzvuX25u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40fda7b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40fda7b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40fda7b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40fda7b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4dab43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dd4dab43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51d831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51d831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51d8317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951d8317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c48bfaac81_0_7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gc48bfaac81_0_79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48bfaac81_0_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48bfaac81_0_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gc48bfaac81_0_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48bfaac81_0_7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8bfaac81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48bfaac81_0_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c48bfaac81_0_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48bfaac81_0_1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c48bfaac81_0_1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48bfaac81_0_1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48bfaac81_0_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c48bfaac81_0_1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c48bfaac81_0_1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8bfaac81_0_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8bfaac81_0_1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c48bfaac81_0_1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48bfaac81_0_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c48bfaac81_0_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48bfaac81_0_1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8bfaac81_0_18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c48bfaac81_0_1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c48bfaac81_0_1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c48bfaac81_0_1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8bfaac81_0_1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8bfaac81_0_1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gc48bfaac81_0_1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8bfaac81_0_20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c48bfaac81_0_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8bfaac81_0_20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gc48bfaac81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48bfaac8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48bfaac8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c48bfaac81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8bfaac81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c48bfaac81_0_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c48bfaac81_0_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48bfaac81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8bfaac81_0_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c48bfaac81_0_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48bfaac81_0_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48bfaac81_0_6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48bfaac81_0_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c48bfaac81_0_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c48bfaac81_0_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48bfaac81_0_16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48bfaac81_0_1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con</a:t>
            </a: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terminal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gc48bfaac81_0_1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8bfaac81_0_41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con terminal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40fda7b3_4_3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1) Abriremos el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abriremos una nueva terminal con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del mismo (Ver guía de instalación de Git Bash).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2) Mover los archivos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correspondan en esa carpeta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la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carpeta con la categoría de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correspondiente.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3) Renombrar los archivos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están mal nombrados debido a faltas ortográficas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4) Remover los archivos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sean peliculas y corresponden a canciones.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g7b40fda7b3_4_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51d8317c_1_27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Una vez realizada la actividad deberemos corroborar el resultado obtenido en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mostrando el 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explorador de archivos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expandiendo las carpetas.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6) Realizar una </a:t>
            </a: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captura de pantalla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recorte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el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guardarla con la siguiente nomenclatura: 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i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7) Por último subir la imagen con la captura a la carpeta en drive que será provista por tu profe y/o tutor.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gd951d8317c_1_2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Final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8bfaac81_0_495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/>
              </a:rPr>
              <a:t>Plantilla guia</a:t>
            </a: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/>
              </a:rPr>
              <a:t>Comandos de ayuda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gc48bfaac81_0_495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gc48bfaac81_0_495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16d69379_0_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gc316d69379_0_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gc316d69379_0_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40fda7b3_4_10"/>
          <p:cNvSpPr txBox="1"/>
          <p:nvPr/>
        </p:nvSpPr>
        <p:spPr>
          <a:xfrm>
            <a:off x="530400" y="782550"/>
            <a:ext cx="8347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la CLI de Git Bash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realizar las siguientes consignas.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de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directorio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Películas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cinco directorios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Intenzamente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juego del miedo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Rapido y furioso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Titanic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7b40fda7b3_4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40fda7b3_4_2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Smooth criminal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Diario de una pasion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hexorcista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dama y el bagavundo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 antes de ti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paso ayer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rock you 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7b40fda7b3_4_2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40fda7b3_4_25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Madagaskar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Orgullo y prejuicio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Mision imposible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Pocahontas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Annabelle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vengadores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mascara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7b40fda7b3_4_25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4dab4374_0_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Plantilla </a:t>
            </a:r>
            <a:r>
              <a:rPr b="1" i="0" lang="es" sz="3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guía </a:t>
            </a:r>
            <a:endParaRPr b="1" i="0" sz="44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gdd4dab4374_0_5"/>
          <p:cNvSpPr/>
          <p:nvPr/>
        </p:nvSpPr>
        <p:spPr>
          <a:xfrm>
            <a:off x="3851550" y="990938"/>
            <a:ext cx="14409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📂 DH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dd4dab4374_0_5"/>
          <p:cNvSpPr/>
          <p:nvPr/>
        </p:nvSpPr>
        <p:spPr>
          <a:xfrm>
            <a:off x="3651150" y="1701575"/>
            <a:ext cx="18417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gdd4dab4374_0_5"/>
          <p:cNvSpPr/>
          <p:nvPr/>
        </p:nvSpPr>
        <p:spPr>
          <a:xfrm>
            <a:off x="6980350" y="2654975"/>
            <a:ext cx="15642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b="1" lang="es">
                <a:solidFill>
                  <a:schemeClr val="dk1"/>
                </a:solidFill>
              </a:rPr>
              <a:t>Romanticas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dd4dab4374_0_5"/>
          <p:cNvSpPr/>
          <p:nvPr/>
        </p:nvSpPr>
        <p:spPr>
          <a:xfrm>
            <a:off x="5415613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>
                <a:solidFill>
                  <a:schemeClr val="dk1"/>
                </a:solidFill>
              </a:rPr>
              <a:t>Comedia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dd4dab4374_0_5"/>
          <p:cNvSpPr/>
          <p:nvPr/>
        </p:nvSpPr>
        <p:spPr>
          <a:xfrm>
            <a:off x="3850875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>
                <a:solidFill>
                  <a:schemeClr val="dk1"/>
                </a:solidFill>
              </a:rPr>
              <a:t>Terror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gdd4dab4374_0_5"/>
          <p:cNvSpPr/>
          <p:nvPr/>
        </p:nvSpPr>
        <p:spPr>
          <a:xfrm>
            <a:off x="2286138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b="1" lang="es">
                <a:solidFill>
                  <a:schemeClr val="dk1"/>
                </a:solidFill>
              </a:rPr>
              <a:t>Accion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gdd4dab4374_0_5"/>
          <p:cNvSpPr/>
          <p:nvPr/>
        </p:nvSpPr>
        <p:spPr>
          <a:xfrm>
            <a:off x="722300" y="2654975"/>
            <a:ext cx="14400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>
                <a:solidFill>
                  <a:schemeClr val="dk1"/>
                </a:solidFill>
              </a:rPr>
              <a:t>Infantiles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gdd4dab4374_0_5"/>
          <p:cNvSpPr/>
          <p:nvPr/>
        </p:nvSpPr>
        <p:spPr>
          <a:xfrm>
            <a:off x="328150" y="3559475"/>
            <a:ext cx="1908000" cy="986400"/>
          </a:xfrm>
          <a:prstGeom prst="roundRect">
            <a:avLst>
              <a:gd fmla="val 2676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📋</a:t>
            </a:r>
            <a:r>
              <a:rPr lang="es" sz="1300">
                <a:solidFill>
                  <a:schemeClr val="dk1"/>
                </a:solidFill>
              </a:rPr>
              <a:t>Intenzamente</a:t>
            </a:r>
            <a:br>
              <a:rPr lang="es" sz="1300">
                <a:solidFill>
                  <a:schemeClr val="dk1"/>
                </a:solidFill>
              </a:rPr>
            </a:br>
            <a:r>
              <a:rPr lang="es" sz="1300">
                <a:solidFill>
                  <a:schemeClr val="dk1"/>
                </a:solidFill>
              </a:rPr>
              <a:t>📋 El juego del miedo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📋Rapido y Furioso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📋 Titanic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76" name="Google Shape;176;gdd4dab4374_0_5"/>
          <p:cNvCxnSpPr/>
          <p:nvPr/>
        </p:nvCxnSpPr>
        <p:spPr>
          <a:xfrm flipH="1" rot="-5400000">
            <a:off x="1290500" y="3351350"/>
            <a:ext cx="303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dd4dab4374_0_5"/>
          <p:cNvCxnSpPr>
            <a:stCxn id="169" idx="2"/>
            <a:endCxn id="174" idx="0"/>
          </p:cNvCxnSpPr>
          <p:nvPr/>
        </p:nvCxnSpPr>
        <p:spPr>
          <a:xfrm rot="5400000">
            <a:off x="2778600" y="861575"/>
            <a:ext cx="457200" cy="3129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dd4dab4374_0_5"/>
          <p:cNvCxnSpPr>
            <a:stCxn id="169" idx="2"/>
            <a:endCxn id="173" idx="0"/>
          </p:cNvCxnSpPr>
          <p:nvPr/>
        </p:nvCxnSpPr>
        <p:spPr>
          <a:xfrm rot="5400000">
            <a:off x="3560700" y="1643675"/>
            <a:ext cx="457200" cy="1565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dd4dab4374_0_5"/>
          <p:cNvCxnSpPr>
            <a:stCxn id="168" idx="2"/>
            <a:endCxn id="169" idx="0"/>
          </p:cNvCxnSpPr>
          <p:nvPr/>
        </p:nvCxnSpPr>
        <p:spPr>
          <a:xfrm flipH="1" rot="-5400000">
            <a:off x="4465050" y="1594088"/>
            <a:ext cx="2145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dd4dab4374_0_5"/>
          <p:cNvCxnSpPr>
            <a:stCxn id="169" idx="2"/>
            <a:endCxn id="172" idx="0"/>
          </p:cNvCxnSpPr>
          <p:nvPr/>
        </p:nvCxnSpPr>
        <p:spPr>
          <a:xfrm rot="5400000">
            <a:off x="4343100" y="2426075"/>
            <a:ext cx="4572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dd4dab4374_0_5"/>
          <p:cNvCxnSpPr>
            <a:stCxn id="169" idx="2"/>
            <a:endCxn id="171" idx="0"/>
          </p:cNvCxnSpPr>
          <p:nvPr/>
        </p:nvCxnSpPr>
        <p:spPr>
          <a:xfrm flipH="1" rot="-5400000">
            <a:off x="5125500" y="1644275"/>
            <a:ext cx="457200" cy="156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dd4dab4374_0_5"/>
          <p:cNvCxnSpPr>
            <a:stCxn id="169" idx="2"/>
            <a:endCxn id="170" idx="0"/>
          </p:cNvCxnSpPr>
          <p:nvPr/>
        </p:nvCxnSpPr>
        <p:spPr>
          <a:xfrm flipH="1" rot="-5400000">
            <a:off x="5938650" y="831125"/>
            <a:ext cx="457200" cy="3190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gdd4dab4374_0_5"/>
          <p:cNvCxnSpPr/>
          <p:nvPr/>
        </p:nvCxnSpPr>
        <p:spPr>
          <a:xfrm flipH="1" rot="-5400000">
            <a:off x="2840838" y="3393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dd4dab4374_0_5"/>
          <p:cNvCxnSpPr/>
          <p:nvPr/>
        </p:nvCxnSpPr>
        <p:spPr>
          <a:xfrm flipH="1" rot="-5400000">
            <a:off x="4523875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dd4dab4374_0_5"/>
          <p:cNvCxnSpPr/>
          <p:nvPr/>
        </p:nvCxnSpPr>
        <p:spPr>
          <a:xfrm flipH="1" rot="-5400000">
            <a:off x="6136925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dd4dab4374_0_5"/>
          <p:cNvCxnSpPr/>
          <p:nvPr/>
        </p:nvCxnSpPr>
        <p:spPr>
          <a:xfrm flipH="1" rot="-5400000">
            <a:off x="7777450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gdd4dab4374_0_5"/>
          <p:cNvSpPr/>
          <p:nvPr/>
        </p:nvSpPr>
        <p:spPr>
          <a:xfrm>
            <a:off x="2162300" y="3655700"/>
            <a:ext cx="17562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Smooth criminal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Diario de una pasion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El hexorcista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Cars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gdd4dab4374_0_5"/>
          <p:cNvSpPr/>
          <p:nvPr/>
        </p:nvSpPr>
        <p:spPr>
          <a:xfrm>
            <a:off x="3765825" y="3655700"/>
            <a:ext cx="18417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La dama y el bagavundo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Yo antes de ti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Que paso ayer</a:t>
            </a:r>
            <a:r>
              <a:rPr lang="e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We will rock you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gdd4dab4374_0_5"/>
          <p:cNvSpPr/>
          <p:nvPr/>
        </p:nvSpPr>
        <p:spPr>
          <a:xfrm>
            <a:off x="5415625" y="3676075"/>
            <a:ext cx="17562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Madagaskar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Orgullo y prejuicio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IT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📋Mision imposible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gdd4dab4374_0_5"/>
          <p:cNvSpPr/>
          <p:nvPr/>
        </p:nvSpPr>
        <p:spPr>
          <a:xfrm>
            <a:off x="7042450" y="3655700"/>
            <a:ext cx="18417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Pocahontas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Annabelle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Los vengadores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La mascara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51d8317c_1_10"/>
          <p:cNvSpPr txBox="1"/>
          <p:nvPr/>
        </p:nvSpPr>
        <p:spPr>
          <a:xfrm>
            <a:off x="559025" y="1296150"/>
            <a:ext cx="8347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9)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realizada la actividad deberemos corroborar el resultado obtenido ubicándonos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utilizando el comando: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 -R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10) Si el resultado coincide con la plantilla guía de la diapositiva anterior realizar una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captura de pantalla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recorte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la terminal y guardarla con la siguiente nomenclatura: 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i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11) Por último subir la imagen con la captura a la carpeta en drive que será provista por tu profe y/o tutor.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gd951d8317c_1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Validando el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51d8317c_1_1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Trabajando con VSCode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d951d8317c_1_1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d951d8317c_1_1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