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02F469-4F10-493D-AE77-5F41C4BB147B}">
  <a:tblStyle styleId="{3E02F469-4F10-493D-AE77-5F41C4BB14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arango" userId="b381063f780f5331" providerId="LiveId" clId="{F2E4AC9F-1141-43D1-A74B-05095E5C8382}"/>
    <pc:docChg chg="undo redo custSel modSld">
      <pc:chgData name="Juan arango" userId="b381063f780f5331" providerId="LiveId" clId="{F2E4AC9F-1141-43D1-A74B-05095E5C8382}" dt="2021-06-18T04:39:40.269" v="703" actId="20577"/>
      <pc:docMkLst>
        <pc:docMk/>
      </pc:docMkLst>
      <pc:sldChg chg="modSp mod">
        <pc:chgData name="Juan arango" userId="b381063f780f5331" providerId="LiveId" clId="{F2E4AC9F-1141-43D1-A74B-05095E5C8382}" dt="2021-06-18T03:47:57.987" v="180" actId="20577"/>
        <pc:sldMkLst>
          <pc:docMk/>
          <pc:sldMk cId="0" sldId="265"/>
        </pc:sldMkLst>
        <pc:graphicFrameChg chg="mod modGraphic">
          <ac:chgData name="Juan arango" userId="b381063f780f5331" providerId="LiveId" clId="{F2E4AC9F-1141-43D1-A74B-05095E5C8382}" dt="2021-06-18T03:47:57.987" v="180" actId="20577"/>
          <ac:graphicFrameMkLst>
            <pc:docMk/>
            <pc:sldMk cId="0" sldId="265"/>
            <ac:graphicFrameMk id="156" creationId="{00000000-0000-0000-0000-000000000000}"/>
          </ac:graphicFrameMkLst>
        </pc:graphicFrameChg>
      </pc:sldChg>
      <pc:sldChg chg="modSp mod">
        <pc:chgData name="Juan arango" userId="b381063f780f5331" providerId="LiveId" clId="{F2E4AC9F-1141-43D1-A74B-05095E5C8382}" dt="2021-06-18T03:48:28.541" v="196" actId="20577"/>
        <pc:sldMkLst>
          <pc:docMk/>
          <pc:sldMk cId="0" sldId="266"/>
        </pc:sldMkLst>
        <pc:graphicFrameChg chg="mod modGraphic">
          <ac:chgData name="Juan arango" userId="b381063f780f5331" providerId="LiveId" clId="{F2E4AC9F-1141-43D1-A74B-05095E5C8382}" dt="2021-06-18T03:48:28.541" v="196" actId="20577"/>
          <ac:graphicFrameMkLst>
            <pc:docMk/>
            <pc:sldMk cId="0" sldId="266"/>
            <ac:graphicFrameMk id="164" creationId="{00000000-0000-0000-0000-000000000000}"/>
          </ac:graphicFrameMkLst>
        </pc:graphicFrameChg>
      </pc:sldChg>
      <pc:sldChg chg="modSp mod">
        <pc:chgData name="Juan arango" userId="b381063f780f5331" providerId="LiveId" clId="{F2E4AC9F-1141-43D1-A74B-05095E5C8382}" dt="2021-06-18T03:46:35.418" v="163" actId="20577"/>
        <pc:sldMkLst>
          <pc:docMk/>
          <pc:sldMk cId="0" sldId="267"/>
        </pc:sldMkLst>
        <pc:graphicFrameChg chg="mod modGraphic">
          <ac:chgData name="Juan arango" userId="b381063f780f5331" providerId="LiveId" clId="{F2E4AC9F-1141-43D1-A74B-05095E5C8382}" dt="2021-06-18T03:46:35.418" v="163" actId="20577"/>
          <ac:graphicFrameMkLst>
            <pc:docMk/>
            <pc:sldMk cId="0" sldId="267"/>
            <ac:graphicFrameMk id="172" creationId="{00000000-0000-0000-0000-000000000000}"/>
          </ac:graphicFrameMkLst>
        </pc:graphicFrameChg>
      </pc:sldChg>
      <pc:sldChg chg="addSp delSp modSp mod">
        <pc:chgData name="Juan arango" userId="b381063f780f5331" providerId="LiveId" clId="{F2E4AC9F-1141-43D1-A74B-05095E5C8382}" dt="2021-06-18T04:04:44.752" v="331" actId="20577"/>
        <pc:sldMkLst>
          <pc:docMk/>
          <pc:sldMk cId="0" sldId="269"/>
        </pc:sldMkLst>
        <pc:spChg chg="mod">
          <ac:chgData name="Juan arango" userId="b381063f780f5331" providerId="LiveId" clId="{F2E4AC9F-1141-43D1-A74B-05095E5C8382}" dt="2021-06-18T03:48:55.386" v="205" actId="1076"/>
          <ac:spMkLst>
            <pc:docMk/>
            <pc:sldMk cId="0" sldId="269"/>
            <ac:spMk id="185" creationId="{00000000-0000-0000-0000-000000000000}"/>
          </ac:spMkLst>
        </pc:spChg>
        <pc:spChg chg="add del mod">
          <ac:chgData name="Juan arango" userId="b381063f780f5331" providerId="LiveId" clId="{F2E4AC9F-1141-43D1-A74B-05095E5C8382}" dt="2021-06-18T03:48:51.897" v="203" actId="478"/>
          <ac:spMkLst>
            <pc:docMk/>
            <pc:sldMk cId="0" sldId="269"/>
            <ac:spMk id="186" creationId="{00000000-0000-0000-0000-000000000000}"/>
          </ac:spMkLst>
        </pc:spChg>
        <pc:graphicFrameChg chg="mod modGraphic">
          <ac:chgData name="Juan arango" userId="b381063f780f5331" providerId="LiveId" clId="{F2E4AC9F-1141-43D1-A74B-05095E5C8382}" dt="2021-06-18T04:04:44.752" v="331" actId="20577"/>
          <ac:graphicFrameMkLst>
            <pc:docMk/>
            <pc:sldMk cId="0" sldId="269"/>
            <ac:graphicFrameMk id="188" creationId="{00000000-0000-0000-0000-000000000000}"/>
          </ac:graphicFrameMkLst>
        </pc:graphicFrameChg>
      </pc:sldChg>
      <pc:sldChg chg="delSp modSp mod">
        <pc:chgData name="Juan arango" userId="b381063f780f5331" providerId="LiveId" clId="{F2E4AC9F-1141-43D1-A74B-05095E5C8382}" dt="2021-06-18T04:14:41.907" v="405" actId="20577"/>
        <pc:sldMkLst>
          <pc:docMk/>
          <pc:sldMk cId="0" sldId="270"/>
        </pc:sldMkLst>
        <pc:spChg chg="mod">
          <ac:chgData name="Juan arango" userId="b381063f780f5331" providerId="LiveId" clId="{F2E4AC9F-1141-43D1-A74B-05095E5C8382}" dt="2021-06-18T03:48:48.832" v="200" actId="1076"/>
          <ac:spMkLst>
            <pc:docMk/>
            <pc:sldMk cId="0" sldId="270"/>
            <ac:spMk id="193" creationId="{00000000-0000-0000-0000-000000000000}"/>
          </ac:spMkLst>
        </pc:spChg>
        <pc:spChg chg="del mod">
          <ac:chgData name="Juan arango" userId="b381063f780f5331" providerId="LiveId" clId="{F2E4AC9F-1141-43D1-A74B-05095E5C8382}" dt="2021-06-18T03:49:05.616" v="207" actId="478"/>
          <ac:spMkLst>
            <pc:docMk/>
            <pc:sldMk cId="0" sldId="270"/>
            <ac:spMk id="194" creationId="{00000000-0000-0000-0000-000000000000}"/>
          </ac:spMkLst>
        </pc:spChg>
        <pc:graphicFrameChg chg="mod modGraphic">
          <ac:chgData name="Juan arango" userId="b381063f780f5331" providerId="LiveId" clId="{F2E4AC9F-1141-43D1-A74B-05095E5C8382}" dt="2021-06-18T04:14:41.907" v="405" actId="20577"/>
          <ac:graphicFrameMkLst>
            <pc:docMk/>
            <pc:sldMk cId="0" sldId="270"/>
            <ac:graphicFrameMk id="196" creationId="{00000000-0000-0000-0000-000000000000}"/>
          </ac:graphicFrameMkLst>
        </pc:graphicFrameChg>
      </pc:sldChg>
      <pc:sldChg chg="addSp delSp modSp mod">
        <pc:chgData name="Juan arango" userId="b381063f780f5331" providerId="LiveId" clId="{F2E4AC9F-1141-43D1-A74B-05095E5C8382}" dt="2021-06-18T04:21:12.335" v="497" actId="20577"/>
        <pc:sldMkLst>
          <pc:docMk/>
          <pc:sldMk cId="0" sldId="271"/>
        </pc:sldMkLst>
        <pc:spChg chg="add del mod">
          <ac:chgData name="Juan arango" userId="b381063f780f5331" providerId="LiveId" clId="{F2E4AC9F-1141-43D1-A74B-05095E5C8382}" dt="2021-06-18T03:49:15.889" v="210" actId="1076"/>
          <ac:spMkLst>
            <pc:docMk/>
            <pc:sldMk cId="0" sldId="271"/>
            <ac:spMk id="205" creationId="{00000000-0000-0000-0000-000000000000}"/>
          </ac:spMkLst>
        </pc:spChg>
        <pc:graphicFrameChg chg="mod modGraphic">
          <ac:chgData name="Juan arango" userId="b381063f780f5331" providerId="LiveId" clId="{F2E4AC9F-1141-43D1-A74B-05095E5C8382}" dt="2021-06-18T04:21:12.335" v="497" actId="20577"/>
          <ac:graphicFrameMkLst>
            <pc:docMk/>
            <pc:sldMk cId="0" sldId="271"/>
            <ac:graphicFrameMk id="204" creationId="{00000000-0000-0000-0000-000000000000}"/>
          </ac:graphicFrameMkLst>
        </pc:graphicFrameChg>
      </pc:sldChg>
      <pc:sldChg chg="modSp mod">
        <pc:chgData name="Juan arango" userId="b381063f780f5331" providerId="LiveId" clId="{F2E4AC9F-1141-43D1-A74B-05095E5C8382}" dt="2021-06-18T04:31:16.113" v="582" actId="20577"/>
        <pc:sldMkLst>
          <pc:docMk/>
          <pc:sldMk cId="0" sldId="273"/>
        </pc:sldMkLst>
        <pc:graphicFrameChg chg="mod modGraphic">
          <ac:chgData name="Juan arango" userId="b381063f780f5331" providerId="LiveId" clId="{F2E4AC9F-1141-43D1-A74B-05095E5C8382}" dt="2021-06-18T04:31:16.113" v="582" actId="20577"/>
          <ac:graphicFrameMkLst>
            <pc:docMk/>
            <pc:sldMk cId="0" sldId="273"/>
            <ac:graphicFrameMk id="220" creationId="{00000000-0000-0000-0000-000000000000}"/>
          </ac:graphicFrameMkLst>
        </pc:graphicFrameChg>
      </pc:sldChg>
      <pc:sldChg chg="modSp mod">
        <pc:chgData name="Juan arango" userId="b381063f780f5331" providerId="LiveId" clId="{F2E4AC9F-1141-43D1-A74B-05095E5C8382}" dt="2021-06-18T04:35:14.271" v="637" actId="20577"/>
        <pc:sldMkLst>
          <pc:docMk/>
          <pc:sldMk cId="0" sldId="274"/>
        </pc:sldMkLst>
        <pc:graphicFrameChg chg="mod modGraphic">
          <ac:chgData name="Juan arango" userId="b381063f780f5331" providerId="LiveId" clId="{F2E4AC9F-1141-43D1-A74B-05095E5C8382}" dt="2021-06-18T04:35:14.271" v="637" actId="20577"/>
          <ac:graphicFrameMkLst>
            <pc:docMk/>
            <pc:sldMk cId="0" sldId="274"/>
            <ac:graphicFrameMk id="228" creationId="{00000000-0000-0000-0000-000000000000}"/>
          </ac:graphicFrameMkLst>
        </pc:graphicFrameChg>
      </pc:sldChg>
      <pc:sldChg chg="modSp mod">
        <pc:chgData name="Juan arango" userId="b381063f780f5331" providerId="LiveId" clId="{F2E4AC9F-1141-43D1-A74B-05095E5C8382}" dt="2021-06-18T04:39:40.269" v="703" actId="20577"/>
        <pc:sldMkLst>
          <pc:docMk/>
          <pc:sldMk cId="0" sldId="275"/>
        </pc:sldMkLst>
        <pc:graphicFrameChg chg="mod modGraphic">
          <ac:chgData name="Juan arango" userId="b381063f780f5331" providerId="LiveId" clId="{F2E4AC9F-1141-43D1-A74B-05095E5C8382}" dt="2021-06-18T04:39:40.269" v="703" actId="20577"/>
          <ac:graphicFrameMkLst>
            <pc:docMk/>
            <pc:sldMk cId="0" sldId="275"/>
            <ac:graphicFrameMk id="236"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amazon.com/-/es/Procesador-i5-10600K-equipos-sobremesa-n%C3%BAcleos/dp/B086MHSH2C/ref=sr_1_2?__mk_es_US=%C3%85M%C3%85%C5%BD%C3%95%C3%91&amp;dchild=1&amp;keywords=intel+i5&amp;qid=1623988183&amp;sr=8-2" TargetMode="External"/><Relationship Id="rId7" Type="http://schemas.openxmlformats.org/officeDocument/2006/relationships/hyperlink" Target="https://www.amazon.com/-/es/GT-1030-2GD4-LP-OC/dp/B07D9MQDP4/ref=sr_1_1?__mk_es_US=%C3%85M%C3%85%C5%BD%C3%95%C3%91&amp;dchild=1&amp;keywords=GeForce+GT+1030+2GD4+LP+OC&amp;qid=1623989054&amp;s=electronics&amp;sr=1-1"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www.amazon.com/dp/B095H8XDXP/ref=redir_mobile_desktop?_encoding=UTF8&amp;aaxitk=15bee5c78a4c216ce4c2d06fb5e8bb42&amp;hsa_cr_id=5916654580901&amp;pd_rd_plhdr=t&amp;pd_rd_r=37181761-b5f0-472e-ae4c-343256267db3&amp;pd_rd_w=ivvEy&amp;pd_rd_wg=cpa3Y&amp;ref_=sbx_be_s_sparkle_mcd_asin_0_img" TargetMode="External"/><Relationship Id="rId5" Type="http://schemas.openxmlformats.org/officeDocument/2006/relationships/hyperlink" Target="https://www.amazon.com/TEAMGROUP-T-Force-Vulcan-Z-DDR4/dp/B07QRSPFG7/ref=sr_1_1_sspa?__mk_es_US=%C3%85M%C3%85%C5%BD%C3%95%C3%91&amp;crid=2N5CO79G5QJMR&amp;dchild=1&amp;keywords=ram+16gb&amp;qid=1623988529&amp;sprefix=ram+%2Caps%2C233&amp;sr=8-1-spons&amp;psc=1&amp;spLa=ZW5jcnlwdGVkUXVhbGlmaWVyPUFNVVgzRUc2SE1SMUEmZW5jcnlwdGVkSWQ9QTA0NjM4ODMxUjkyRUQ2N1E4NzVFJmVuY3J5cHRlZEFkSWQ9QTAwNjE3NTUzWVZCRDJFOTlGTDYmd2lkZ2V0TmFtZT1zcF9hdGYmYWN0aW9uPWNsaWNrUmVkaXJlY3QmZG9Ob3RMb2dDbGljaz10cnVl" TargetMode="External"/><Relationship Id="rId4" Type="http://schemas.openxmlformats.org/officeDocument/2006/relationships/hyperlink" Target="https://www.amazon.com/-/es/TUF-Z590-Plus-generaci%C3%B3n-Motherboard-Thunderbolt/dp/B08VLNY3FG/ref=sr_1_4?__mk_es_US=%C3%85M%C3%85%C5%BD%C3%95%C3%91&amp;crid=LAFZBWYIS4MT&amp;dchild=1&amp;keywords=mother+board+game+pc&amp;qid=1623988293&amp;sprefix=mother+board+%2Caps%2C-1&amp;sr=8-4"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amazon.com/-/es/Ryzen-3600-Procesador-escritorio-desbloqueado/dp/B07STGGQ18/ref=sr_1_3?__mk_es_US=%C3%85M%C3%85%C5%BD%C3%95%C3%91&amp;dchild=1&amp;keywords=ryzen+5&amp;qid=1623989094&amp;s=electronics&amp;sr=1-3" TargetMode="External"/><Relationship Id="rId7" Type="http://schemas.openxmlformats.org/officeDocument/2006/relationships/hyperlink" Target="https://www.amazon.com/-/es/Cerberus-GeForce-Tarjeta-gr%C3%A1fica-Cerberus-GTX1050Ti-O4G/dp/B079JSKCW3/ref=sr_1_6?__mk_es_US=%C3%85M%C3%85%C5%BD%C3%95%C3%91&amp;dchild=1&amp;keywords=gpu&amp;qid=1623989632&amp;s=electronics&amp;sr=1-6"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www.amazon.com/-/es/M-2-2280-Unidad-estado-s%C3%B3lido/dp/B073SBQMCX/ref=sr_1_3?__mk_es_US=%C3%85M%C3%85%C5%BD%C3%95%C3%91&amp;dchild=1&amp;keywords=SSD+interno+Western+Digital+WD+Green+WDS480G2G0A+480GB&amp;qid=1623989576&amp;s=electronics&amp;sr=1-3" TargetMode="External"/><Relationship Id="rId5" Type="http://schemas.openxmlformats.org/officeDocument/2006/relationships/hyperlink" Target="https://www.amazon.com/-/es/Crucial-CT16G4DFRA266-Memoria-DDR4-2666/dp/B019FRBCQE/ref=sr_1_8?__mk_es_US=%C3%85M%C3%85%C5%BD%C3%95%C3%91&amp;crid=1Z5TQL9EB73IP&amp;dchild=1&amp;keywords=ram%2B16gb&amp;qid=1623989354&amp;s=electronics&amp;sprefix=ram%2B16%2Celectronics%2C226&amp;sr=1-8&amp;th=1" TargetMode="External"/><Relationship Id="rId4" Type="http://schemas.openxmlformats.org/officeDocument/2006/relationships/hyperlink" Target="https://www.amazon.com/-/es/ROG-Gaming-generaci%C3%B3n-el%C3%A9ctricas-direccionable/dp/B088W4933P/ref=sr_1_6?__mk_es_US=%C3%85M%C3%85%C5%BD%C3%95%C3%91&amp;dchild=1&amp;keywords=motherboard+amd&amp;qid=1623989284&amp;s=electronics&amp;sr=1-6"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amazon.com/-/es/Ryzen-3700X-n%C3%BAcleos-desbloqueados-enfriador/dp/B07SXMZLPK/ref=sr_1_3?__mk_es_US=%C3%85M%C3%85%C5%BD%C3%95%C3%91&amp;dchild=1&amp;keywords=ryzen+7&amp;qid=1623989707&amp;s=electronics&amp;sr=1-3" TargetMode="External"/><Relationship Id="rId7" Type="http://schemas.openxmlformats.org/officeDocument/2006/relationships/hyperlink" Target="https://www.amazon.com/GeForce-Tarjeta-gr%C3%A1fica-DisplayPort-Dual-Link/dp/B08YP7J99F/ref=sr_1_1_sspa?__mk_es_US=%C3%85M%C3%85%C5%BD%C3%95%C3%91&amp;dchild=1&amp;keywords=nvidia+geforce&amp;qid=1623990043&amp;s=electronics&amp;sr=1-1-spons&amp;psc=1&amp;spLa=ZW5jcnlwdGVkUXVhbGlmaWVyPUEyRDY2RkMxSk44WjhTJmVuY3J5cHRlZElkPUEwNjMyMDQ5M1JRR0dORzQwRUxNMiZlbmNyeXB0ZWRBZElkPUEwNTY3ODc5V0pJQVdDUDlQREg1JndpZGdldE5hbWU9c3BfYXRmJmFjdGlvbj1jbGlja1JlZGlyZWN0JmRvTm90TG9nQ2xpY2s9dHJ1ZQ=="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www.amazon.com/-/es/WDS480G2G0A-Disco-interno-Green-480GB/dp/B07NNRTTCM/ref=sr_1_5?__mk_es_US=%C3%85M%C3%85%C5%BD%C3%95%C3%91&amp;dchild=1&amp;keywords=SSD+interno+Western+Digital+WD+Green+WDS480G2G0A+480GB&amp;qid=1623989954&amp;s=electronics&amp;sr=1-5" TargetMode="External"/><Relationship Id="rId5" Type="http://schemas.openxmlformats.org/officeDocument/2006/relationships/hyperlink" Target="https://www.amazon.com/TEAMGROUP-T-Force-Delta-RGB-DDR4/dp/B08CM4V24M/ref=sr_1_1_sspa?__mk_es_US=%C3%85M%C3%85%C5%BD%C3%95%C3%91&amp;crid=1EJC8A2A43PUW&amp;dchild=1&amp;keywords=ram+32gb&amp;qid=1623989810&amp;s=electronics&amp;sprefix=ram+32%2Celectronics%2C226&amp;sr=1-1-spons&amp;psc=1&amp;spLa=ZW5jcnlwdGVkUXVhbGlmaWVyPUEzRjczMDlUR0xETUM3JmVuY3J5cHRlZElkPUEwMTgzMzYwMkVMSVFSRVkyRTQzTiZlbmNyeXB0ZWRBZElkPUEwMTgxMDYwM1Y4VTJNRTZPNDI2RyZ3aWRnZXROYW1lPXNwX2F0ZiZhY3Rpb249Y2xpY2tSZWRpcmVjdCZkb05vdExvZ0NsaWNrPXRydWU=" TargetMode="External"/><Relationship Id="rId4" Type="http://schemas.openxmlformats.org/officeDocument/2006/relationships/hyperlink" Target="https://www.amazon.com/-/es/Matisse-Processor-desbloqueado-B450-PLUS-Motherboard/dp/B091F51JGJ/ref=sr_1_8?__mk_es_US=%C3%85M%C3%85%C5%BD%C3%95%C3%91&amp;dchild=1&amp;keywords=mother+board+game+pc+ryzen&amp;qid=1623989777&amp;s=electronics&amp;sr=1-8"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amazon.com/-/es/Procesador-i9-10850K-equipos-sobremesa-desbloqueado/dp/B08DHRG2X9/ref=sr_1_5?__mk_es_US=%C3%85M%C3%85%C5%BD%C3%95%C3%91&amp;dchild=1&amp;keywords=Core+i9&amp;qid=1623990111&amp;s=electronics&amp;sr=1-5" TargetMode="External"/><Relationship Id="rId7" Type="http://schemas.openxmlformats.org/officeDocument/2006/relationships/hyperlink" Target="https://www.amazon.com/-/es/06G-P4-1068-KR/dp/B07ZHZL2JB/ref=sr_1_9?__mk_es_US=%C3%85M%C3%85%C5%BD%C3%95%C3%91&amp;dchild=1&amp;keywords=gigabyte+geforce+rtx+3080+gaming&amp;qid=1623990537&amp;s=electronics&amp;sr=1-9"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www.amazon.com/-/es/Samsung-Electronics-MZ-V8V500B-AM-980/dp/B08V83JZH4/ref=sr_1_6?adgrpid=75190414542&amp;dchild=1&amp;gclid=Cj0KCQjw5auGBhDEARIsAFyNm9F_QcfEZmjvmX6S0SKQqh8DuIuqkIOjP8mCrLzPT7gscwQoPtub9iYaAg2IEALw_wcB&amp;hvadid=523267783586&amp;hvdev=c&amp;hvlocphy=1029298&amp;hvnetw=g&amp;hvqmt=b&amp;hvrand=9642647172419906166&amp;hvtargid=kwd-27598393&amp;hydadcr=28339_14443941&amp;keywords=ssd&amp;qid=1623990447&amp;s=electronics&amp;sr=1-6&amp;th=1" TargetMode="External"/><Relationship Id="rId5" Type="http://schemas.openxmlformats.org/officeDocument/2006/relationships/hyperlink" Target="https://www.amazon.com/TEAMGROUP-T-Force-Delta-RGB-DDR4/dp/B0924JF9WZ/ref=sr_1_1_sspa?__mk_es_US=%C3%85M%C3%85%C5%BD%C3%95%C3%91&amp;crid=31QDW8OVSBL81&amp;dchild=1&amp;keywords=ram+64gb&amp;qid=1623990340&amp;s=electronics&amp;sprefix=ram+64%2Celectronics%2C227&amp;sr=1-1-spons&amp;psc=1&amp;spLa=ZW5jcnlwdGVkUXVhbGlmaWVyPUEySEQ4MkxMQkk5QkVVJmVuY3J5cHRlZElkPUEwMjY2MDc1M0I2Wk5HMDBXMFdXTyZlbmNyeXB0ZWRBZElkPUEwOTA2NDAyM01XSEFONUFaRENHSiZ3aWRnZXROYW1lPXNwX2F0ZiZhY3Rpb249Y2xpY2tSZWRpcmVjdCZkb05vdExvZ0NsaWNrPXRydWU=" TargetMode="External"/><Relationship Id="rId4" Type="http://schemas.openxmlformats.org/officeDocument/2006/relationships/hyperlink" Target="https://www.amazon.com/-/es/Compatible-soporta-ranuras-alimentaci%C3%B3n-Realtek/dp/B093LJ75J6/ref=sr_1_5?__mk_es_US=%C3%85M%C3%85%C5%BD%C3%95%C3%91&amp;dchild=1&amp;keywords=B560+%28LGA+1200%29+mATX&amp;qid=1623990296&amp;s=electronics&amp;sr=1-5"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amazon.com/-/es/AMD-Ryzen-5950X-n%C3%BAcleos-desbloqueados/dp/B0815Y8J9N/ref=sr_1_4?__mk_es_US=%C3%85M%C3%85%C5%BD%C3%95%C3%91&amp;dchild=1&amp;keywords=ryzen+9&amp;qid=1623990697&amp;s=electronics&amp;sr=1-4" TargetMode="External"/><Relationship Id="rId7" Type="http://schemas.openxmlformats.org/officeDocument/2006/relationships/hyperlink" Target="https://www.amazon.com/-/es/GeForce-RTX-3060-12G-P5-3657-KR-ventilador/dp/B092L2KTHD/ref=sr_1_3?__mk_es_US=%C3%85M%C3%85%C5%BD%C3%95%C3%91&amp;dchild=1&amp;keywords=rtx&amp;qid=1623990880&amp;s=electronics&amp;sr=1-3"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www.amazon.com/-/es/Crucial-NAND-NVMe-hasta-2400MB/dp/B08GVDNTGJ/ref=sr_1_4?__mk_es_US=%C3%85M%C3%85%C5%BD%C3%95%C3%91&amp;dchild=1&amp;keywords=Ssd+-+Crucial+Mx500+-+2tb&amp;qid=1623990836&amp;s=electronics&amp;sr=1-4" TargetMode="External"/><Relationship Id="rId5" Type="http://schemas.openxmlformats.org/officeDocument/2006/relationships/hyperlink" Target="https://www.amazon.com/TEAMGROUP-T-Force-Delta-RGB-DDR4/dp/B08CM4V24M/ref=sr_1_1_sspa?__mk_es_US=%C3%85M%C3%85%C5%BD%C3%95%C3%91&amp;crid=1EJC8A2A43PUW&amp;dchild=1&amp;keywords=ram+32gb&amp;qid=1623989810&amp;s=electronics&amp;sprefix=ram+32%2Celectronics%2C226&amp;sr=1-1-spons&amp;psc=1&amp;spLa=ZW5jcnlwdGVkUXVhbGlmaWVyPUEzRjczMDlUR0xETUM3JmVuY3J5cHRlZElkPUEwMTgzMzYwMkVMSVFSRVkyRTQzTiZlbmNyeXB0ZWRBZElkPUEwMTgxMDYwM1Y4VTJNRTZPNDI2RyZ3aWRnZXROYW1lPXNwX2F0ZiZhY3Rpb249Y2xpY2tSZWRpcmVjdCZkb05vdExvZ0NsaWNrPXRydWU=" TargetMode="External"/><Relationship Id="rId4" Type="http://schemas.openxmlformats.org/officeDocument/2006/relationships/hyperlink" Target="https://www.amazon.com/-/es/GIGABYTE-TRX40-AORUS-Fins-Array-Disipador/dp/B081JDP378/ref=sr_1_2?__mk_es_US=%C3%85M%C3%85%C5%BD%C3%95%C3%91&amp;dchild=1&amp;keywords=motherboard+amd&amp;qid=1623990760&amp;refinements=p_36%3A60000-&amp;rnid=386442011&amp;s=electronics&amp;sr=1-2"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3" Type="http://schemas.openxmlformats.org/officeDocument/2006/relationships/hyperlink" Target="https://www.amazon.com/-/es/AMD-Ryzen-5950X-n%C3%BAcleos-desbloqueados/dp/B0815Y8J9N/ref=sr_1_4?__mk_es_US=%C3%85M%C3%85%C5%BD%C3%95%C3%91&amp;dchild=1&amp;keywords=ryzen+9&amp;qid=1623990697&amp;s=electronics&amp;sr=1-4" TargetMode="External"/><Relationship Id="rId7" Type="http://schemas.openxmlformats.org/officeDocument/2006/relationships/hyperlink" Target="https://www.amazon.com/GeForce-Tarjeta-protecci%C3%B3n-WINDFORCE-DisplayPort/dp/B096YMW2FS/ref=sr_1_2_sspa?__mk_es_US=%C3%85M%C3%85%C5%BD%C3%95%C3%91&amp;dchild=1&amp;keywords=rtx&amp;qid=1623991100&amp;s=electronics&amp;sr=1-2-spons&amp;psc=1&amp;spLa=ZW5jcnlwdGVkUXVhbGlmaWVyPUEyREQxNEhHMjZHODdMJmVuY3J5cHRlZElkPUEwNTcxMDMzMzlBTjdVODBPWDFINyZlbmNyeXB0ZWRBZElkPUEwMDk2MzY2MzFBNjU5Q0lJSURTOSZ3aWRnZXROYW1lPXNwX2F0ZiZhY3Rpb249Y2xpY2tSZWRpcmVjdCZkb05vdExvZ0NsaWNrPXRydWU="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www.amazon.com/-/es/SAMSUNG-970-EVO-Plus-SSD/dp/B07MFZXR1B/ref=sr_1_9?__mk_es_US=%C3%85M%C3%85%C5%BD%C3%95%C3%91&amp;dchild=1&amp;keywords=ssd+2tb&amp;qid=1623991147&amp;s=electronics&amp;sr=1-9" TargetMode="External"/><Relationship Id="rId5" Type="http://schemas.openxmlformats.org/officeDocument/2006/relationships/hyperlink" Target="https://www.amazon.com/-/es/Corsair-Vengeance-2x32GB-PC4-25600-CMW64GX4M2E3200C16/dp/B081BTGNDW/ref=sr_1_4?__mk_es_US=%C3%85M%C3%85%C5%BD%C3%95%C3%91&amp;crid=2RPDDRRCVMMMP&amp;dchild=1&amp;keywords=ram+64gb&amp;qid=1623991003&amp;s=electronics&amp;sprefix=ram+64%2Celectronics%2C224&amp;sr=1-4" TargetMode="External"/><Relationship Id="rId4" Type="http://schemas.openxmlformats.org/officeDocument/2006/relationships/hyperlink" Target="https://www.amazon.com/-/es/Placa-Creator-TRX40-USB3-2-Gen2x2/dp/B081FXBWTD/ref=sr_1_7?__mk_es_US=%C3%85M%C3%85%C5%BD%C3%95%C3%91&amp;crid=12XJDNQG59XGC&amp;dchild=1&amp;keywords=motherboard+amd&amp;qid=1623990958&amp;refinements=p_36%3A60000-&amp;rnid=386442011&amp;s=electronics&amp;sprefix=mother+b%2Celectronics%2C224&amp;sr=1-7"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1574279829"/>
              </p:ext>
            </p:extLst>
          </p:nvPr>
        </p:nvGraphicFramePr>
        <p:xfrm>
          <a:off x="952500" y="1809750"/>
          <a:ext cx="7239000" cy="1584840"/>
        </p:xfrm>
        <a:graphic>
          <a:graphicData uri="http://schemas.openxmlformats.org/drawingml/2006/table">
            <a:tbl>
              <a:tblPr>
                <a:noFill/>
                <a:tableStyleId>{3E02F469-4F10-493D-AE77-5F41C4BB147B}</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pt-BR" dirty="0">
                          <a:latin typeface="Open Sans"/>
                          <a:ea typeface="Open Sans"/>
                          <a:cs typeface="Open Sans"/>
                          <a:sym typeface="Open Sans"/>
                        </a:rPr>
                        <a:t>Intel Core I3-10100f 4 Núcleos 3.6ghz ($ 135. 50)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200" dirty="0">
                          <a:solidFill>
                            <a:schemeClr val="dk1"/>
                          </a:solidFill>
                          <a:highlight>
                            <a:srgbClr val="F5F5F5"/>
                          </a:highlight>
                          <a:latin typeface="Roboto"/>
                          <a:ea typeface="Roboto"/>
                          <a:cs typeface="Roboto"/>
                          <a:sym typeface="Roboto"/>
                        </a:rPr>
                        <a:t>H310M-E </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8GB 1x8GB HyperX HX424C15FB3/8</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Seagate Barracuda ST1000DM010 1TB</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63" name="Google Shape;163;p39"/>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64" name="Google Shape;164;p39"/>
          <p:cNvGraphicFramePr/>
          <p:nvPr>
            <p:extLst>
              <p:ext uri="{D42A27DB-BD31-4B8C-83A1-F6EECF244321}">
                <p14:modId xmlns:p14="http://schemas.microsoft.com/office/powerpoint/2010/main" val="1825662478"/>
              </p:ext>
            </p:extLst>
          </p:nvPr>
        </p:nvGraphicFramePr>
        <p:xfrm>
          <a:off x="952500" y="1809750"/>
          <a:ext cx="7239000" cy="1584840"/>
        </p:xfrm>
        <a:graphic>
          <a:graphicData uri="http://schemas.openxmlformats.org/drawingml/2006/table">
            <a:tbl>
              <a:tblPr>
                <a:noFill/>
                <a:tableStyleId>{3E02F469-4F10-493D-AE77-5F41C4BB147B}</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 ($ 200. 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dirty="0">
                          <a:latin typeface="Open Sans"/>
                          <a:ea typeface="Open Sans"/>
                          <a:cs typeface="Open Sans"/>
                          <a:sym typeface="Open Sans"/>
                        </a:rPr>
                        <a:t>AMD B550 – ATX  ($ 199. 99)</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err="1">
                          <a:latin typeface="Open Sans"/>
                          <a:ea typeface="Open Sans"/>
                          <a:cs typeface="Open Sans"/>
                          <a:sym typeface="Open Sans"/>
                        </a:rPr>
                        <a:t>Ram</a:t>
                      </a:r>
                      <a:r>
                        <a:rPr lang="es-CO" dirty="0">
                          <a:latin typeface="Open Sans"/>
                          <a:ea typeface="Open Sans"/>
                          <a:cs typeface="Open Sans"/>
                          <a:sym typeface="Open Sans"/>
                        </a:rPr>
                        <a:t> </a:t>
                      </a:r>
                      <a:r>
                        <a:rPr lang="es-CO" dirty="0" err="1">
                          <a:latin typeface="Open Sans"/>
                          <a:ea typeface="Open Sans"/>
                          <a:cs typeface="Open Sans"/>
                          <a:sym typeface="Open Sans"/>
                        </a:rPr>
                        <a:t>Micron</a:t>
                      </a:r>
                      <a:r>
                        <a:rPr lang="es-CO" dirty="0">
                          <a:latin typeface="Open Sans"/>
                          <a:ea typeface="Open Sans"/>
                          <a:cs typeface="Open Sans"/>
                          <a:sym typeface="Open Sans"/>
                        </a:rPr>
                        <a:t> Crucial 8gb Ddr4 3200 ($ 58. 49)</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 </a:t>
                      </a:r>
                      <a:r>
                        <a:rPr lang="en-US" dirty="0" err="1">
                          <a:latin typeface="Open Sans"/>
                          <a:ea typeface="Open Sans"/>
                          <a:cs typeface="Open Sans"/>
                          <a:sym typeface="Open Sans"/>
                        </a:rPr>
                        <a:t>Ssd</a:t>
                      </a:r>
                      <a:r>
                        <a:rPr lang="en-US" dirty="0">
                          <a:latin typeface="Open Sans"/>
                          <a:ea typeface="Open Sans"/>
                          <a:cs typeface="Open Sans"/>
                          <a:sym typeface="Open Sans"/>
                        </a:rPr>
                        <a:t> 240gb Kingston A400 2.5 ($ 42. 44)</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70" name="Google Shape;170;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1" name="Google Shape;171;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2" name="Google Shape;172;p40"/>
          <p:cNvGraphicFramePr/>
          <p:nvPr>
            <p:extLst>
              <p:ext uri="{D42A27DB-BD31-4B8C-83A1-F6EECF244321}">
                <p14:modId xmlns:p14="http://schemas.microsoft.com/office/powerpoint/2010/main" val="2229006452"/>
              </p:ext>
            </p:extLst>
          </p:nvPr>
        </p:nvGraphicFramePr>
        <p:xfrm>
          <a:off x="952500" y="2114550"/>
          <a:ext cx="7239000" cy="1584840"/>
        </p:xfrm>
        <a:graphic>
          <a:graphicData uri="http://schemas.openxmlformats.org/drawingml/2006/table">
            <a:tbl>
              <a:tblPr>
                <a:noFill/>
                <a:tableStyleId>{3E02F469-4F10-493D-AE77-5F41C4BB147B}</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sv-SE" dirty="0">
                          <a:latin typeface="Open Sans"/>
                          <a:ea typeface="Open Sans"/>
                          <a:cs typeface="Open Sans"/>
                          <a:sym typeface="Open Sans"/>
                        </a:rPr>
                        <a:t>Celeron G5905 3.5ghz Socket 1200 Intel ($ 68. 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dirty="0">
                          <a:latin typeface="Open Sans"/>
                          <a:ea typeface="Open Sans"/>
                          <a:cs typeface="Open Sans"/>
                          <a:sym typeface="Open Sans"/>
                        </a:rPr>
                        <a:t>Tarjeta Madre G41 Socket 775 Ddr3 4usb </a:t>
                      </a:r>
                      <a:r>
                        <a:rPr lang="es-CO" dirty="0" err="1">
                          <a:latin typeface="Open Sans"/>
                          <a:ea typeface="Open Sans"/>
                          <a:cs typeface="Open Sans"/>
                          <a:sym typeface="Open Sans"/>
                        </a:rPr>
                        <a:t>Vga</a:t>
                      </a:r>
                      <a:r>
                        <a:rPr lang="es-CO" dirty="0">
                          <a:latin typeface="Open Sans"/>
                          <a:ea typeface="Open Sans"/>
                          <a:cs typeface="Open Sans"/>
                          <a:sym typeface="Open Sans"/>
                        </a:rPr>
                        <a:t> ($ 51. 00)</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err="1">
                          <a:latin typeface="Open Sans"/>
                          <a:ea typeface="Open Sans"/>
                          <a:cs typeface="Open Sans"/>
                          <a:sym typeface="Open Sans"/>
                        </a:rPr>
                        <a:t>Datotek</a:t>
                      </a:r>
                      <a:r>
                        <a:rPr lang="es-CO" dirty="0">
                          <a:latin typeface="Open Sans"/>
                          <a:ea typeface="Open Sans"/>
                          <a:cs typeface="Open Sans"/>
                          <a:sym typeface="Open Sans"/>
                        </a:rPr>
                        <a:t> </a:t>
                      </a:r>
                      <a:r>
                        <a:rPr lang="es-CO" dirty="0" err="1">
                          <a:latin typeface="Open Sans"/>
                          <a:ea typeface="Open Sans"/>
                          <a:cs typeface="Open Sans"/>
                          <a:sym typeface="Open Sans"/>
                        </a:rPr>
                        <a:t>Dimm</a:t>
                      </a:r>
                      <a:r>
                        <a:rPr lang="es-CO" dirty="0">
                          <a:latin typeface="Open Sans"/>
                          <a:ea typeface="Open Sans"/>
                          <a:cs typeface="Open Sans"/>
                          <a:sym typeface="Open Sans"/>
                        </a:rPr>
                        <a:t> Ddr3 Pc 1600 4gb ($ 19. 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dirty="0">
                          <a:latin typeface="Open Sans"/>
                          <a:ea typeface="Open Sans"/>
                          <a:cs typeface="Open Sans"/>
                          <a:sym typeface="Open Sans"/>
                        </a:rPr>
                        <a:t>Disco Duro De 500gb Sata </a:t>
                      </a:r>
                      <a:r>
                        <a:rPr lang="es-CO" dirty="0" err="1">
                          <a:latin typeface="Open Sans"/>
                          <a:ea typeface="Open Sans"/>
                          <a:cs typeface="Open Sans"/>
                          <a:sym typeface="Open Sans"/>
                        </a:rPr>
                        <a:t>Wester</a:t>
                      </a:r>
                      <a:r>
                        <a:rPr lang="es-CO" dirty="0">
                          <a:latin typeface="Open Sans"/>
                          <a:ea typeface="Open Sans"/>
                          <a:cs typeface="Open Sans"/>
                          <a:sym typeface="Open Sans"/>
                        </a:rPr>
                        <a:t> ($ 25. 84)</a:t>
                      </a:r>
                    </a:p>
                  </a:txBody>
                  <a:tcPr marL="91425" marR="91425" marT="91425" marB="91425"/>
                </a:tc>
                <a:extLst>
                  <a:ext uri="{0D108BD9-81ED-4DB2-BD59-A6C34878D82A}">
                    <a16:rowId xmlns:a16="http://schemas.microsoft.com/office/drawing/2014/main" val="10003"/>
                  </a:ext>
                </a:extLst>
              </a:tr>
            </a:tbl>
          </a:graphicData>
        </a:graphic>
      </p:graphicFrame>
      <p:sp>
        <p:nvSpPr>
          <p:cNvPr id="173" name="Google Shape;173;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9" name="Google Shape;179;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80" name="Google Shape;180;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7" name="Google Shape;187;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8" name="Google Shape;188;p42"/>
          <p:cNvGraphicFramePr/>
          <p:nvPr>
            <p:extLst>
              <p:ext uri="{D42A27DB-BD31-4B8C-83A1-F6EECF244321}">
                <p14:modId xmlns:p14="http://schemas.microsoft.com/office/powerpoint/2010/main" val="4045203566"/>
              </p:ext>
            </p:extLst>
          </p:nvPr>
        </p:nvGraphicFramePr>
        <p:xfrm>
          <a:off x="952500" y="1897019"/>
          <a:ext cx="7239000" cy="2100365"/>
        </p:xfrm>
        <a:graphic>
          <a:graphicData uri="http://schemas.openxmlformats.org/drawingml/2006/table">
            <a:tbl>
              <a:tblPr>
                <a:noFill/>
                <a:tableStyleId>{3E02F469-4F10-493D-AE77-5F41C4BB147B}</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08941">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hlinkClick r:id="rId3"/>
                        </a:rPr>
                        <a:t>Intel Core i5-10600K </a:t>
                      </a:r>
                      <a:r>
                        <a:rPr lang="es-CO" sz="1400" b="0" i="0" u="none" strike="noStrike" cap="none" dirty="0">
                          <a:solidFill>
                            <a:srgbClr val="000000"/>
                          </a:solidFill>
                          <a:effectLst/>
                          <a:latin typeface="Arial"/>
                          <a:ea typeface="Arial"/>
                          <a:cs typeface="Arial"/>
                          <a:sym typeface="Arial"/>
                        </a:rPr>
                        <a:t>($214.00)</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dirty="0">
                          <a:latin typeface="Open Sans"/>
                          <a:ea typeface="Open Sans"/>
                          <a:cs typeface="Open Sans"/>
                          <a:sym typeface="Open Sans"/>
                          <a:hlinkClick r:id="rId4"/>
                        </a:rPr>
                        <a:t>ASUS TUF </a:t>
                      </a:r>
                      <a:r>
                        <a:rPr lang="es-CO" dirty="0" err="1">
                          <a:latin typeface="Open Sans"/>
                          <a:ea typeface="Open Sans"/>
                          <a:cs typeface="Open Sans"/>
                          <a:sym typeface="Open Sans"/>
                          <a:hlinkClick r:id="rId4"/>
                        </a:rPr>
                        <a:t>Gaming</a:t>
                      </a:r>
                      <a:r>
                        <a:rPr lang="es-CO" dirty="0">
                          <a:latin typeface="Open Sans"/>
                          <a:ea typeface="Open Sans"/>
                          <a:cs typeface="Open Sans"/>
                          <a:sym typeface="Open Sans"/>
                          <a:hlinkClick r:id="rId4"/>
                        </a:rPr>
                        <a:t> Z590-Plus, LGA 1200</a:t>
                      </a:r>
                      <a:r>
                        <a:rPr lang="es-CO" dirty="0">
                          <a:latin typeface="Open Sans"/>
                          <a:ea typeface="Open Sans"/>
                          <a:cs typeface="Open Sans"/>
                          <a:sym typeface="Open Sans"/>
                        </a:rPr>
                        <a:t> ($239.00)</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000000"/>
                          </a:solidFill>
                          <a:effectLst/>
                          <a:latin typeface="Arial"/>
                          <a:ea typeface="Arial"/>
                          <a:cs typeface="Arial"/>
                          <a:sym typeface="Arial"/>
                          <a:hlinkClick r:id="rId5"/>
                        </a:rPr>
                        <a:t>TEAMGROUP T-Force Vulcan Z DDR4</a:t>
                      </a:r>
                      <a:r>
                        <a:rPr lang="fr-FR" sz="1400" b="0" i="0" u="none" strike="noStrike" cap="none" dirty="0">
                          <a:solidFill>
                            <a:srgbClr val="000000"/>
                          </a:solidFill>
                          <a:effectLst/>
                          <a:latin typeface="Open Sans"/>
                          <a:ea typeface="Open Sans"/>
                          <a:cs typeface="Open Sans"/>
                          <a:sym typeface="Open Sans"/>
                          <a:hlinkClick r:id="rId5"/>
                        </a:rPr>
                        <a:t> 8gb x2 </a:t>
                      </a:r>
                      <a:r>
                        <a:rPr lang="fr-FR" sz="1400" b="0" i="0" u="none" strike="noStrike" cap="none" dirty="0">
                          <a:solidFill>
                            <a:srgbClr val="000000"/>
                          </a:solidFill>
                          <a:effectLst/>
                          <a:latin typeface="Open Sans"/>
                          <a:ea typeface="Open Sans"/>
                          <a:cs typeface="Open Sans"/>
                          <a:sym typeface="Open Sans"/>
                        </a:rPr>
                        <a:t> ($77.99)</a:t>
                      </a:r>
                      <a:endParaRPr lang="fr-FR" sz="1400" b="0" i="0" u="none" strike="noStrike" cap="none" dirty="0">
                        <a:solidFill>
                          <a:srgbClr val="000000"/>
                        </a:solidFill>
                        <a:effectLst/>
                        <a:latin typeface="Arial"/>
                        <a:ea typeface="Arial"/>
                        <a:cs typeface="Arial"/>
                        <a:sym typeface="Arial"/>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hlinkClick r:id="rId6"/>
                        </a:rPr>
                        <a:t>WD_Black SN750 SE NVMe 500gb</a:t>
                      </a:r>
                      <a:r>
                        <a:rPr lang="en-US" dirty="0">
                          <a:latin typeface="Open Sans"/>
                          <a:ea typeface="Open Sans"/>
                          <a:cs typeface="Open Sans"/>
                          <a:sym typeface="Open Sans"/>
                        </a:rPr>
                        <a:t> ($74.99)</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hlinkClick r:id="rId7"/>
                        </a:rPr>
                        <a:t>GeForce GT 1030 2GD4 LP OC</a:t>
                      </a:r>
                      <a:r>
                        <a:rPr lang="es" dirty="0">
                          <a:latin typeface="Open Sans"/>
                          <a:ea typeface="Open Sans"/>
                          <a:cs typeface="Open Sans"/>
                          <a:sym typeface="Open Sans"/>
                        </a:rPr>
                        <a:t> ($150.00)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5" name="Google Shape;195;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6" name="Google Shape;196;p43"/>
          <p:cNvGraphicFramePr/>
          <p:nvPr>
            <p:extLst>
              <p:ext uri="{D42A27DB-BD31-4B8C-83A1-F6EECF244321}">
                <p14:modId xmlns:p14="http://schemas.microsoft.com/office/powerpoint/2010/main" val="3087941253"/>
              </p:ext>
            </p:extLst>
          </p:nvPr>
        </p:nvGraphicFramePr>
        <p:xfrm>
          <a:off x="952500" y="1809750"/>
          <a:ext cx="7239000" cy="2194410"/>
        </p:xfrm>
        <a:graphic>
          <a:graphicData uri="http://schemas.openxmlformats.org/drawingml/2006/table">
            <a:tbl>
              <a:tblPr>
                <a:noFill/>
                <a:tableStyleId>{3E02F469-4F10-493D-AE77-5F41C4BB147B}</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hlinkClick r:id="rId3"/>
                        </a:rPr>
                        <a:t>AMD Ryzen 5 3600</a:t>
                      </a:r>
                      <a:r>
                        <a:rPr lang="es-CO" sz="1400" b="0" i="0" u="none" strike="noStrike" cap="none" dirty="0">
                          <a:solidFill>
                            <a:srgbClr val="000000"/>
                          </a:solidFill>
                          <a:effectLst/>
                          <a:latin typeface="Arial"/>
                          <a:ea typeface="Arial"/>
                          <a:cs typeface="Arial"/>
                          <a:sym typeface="Arial"/>
                        </a:rPr>
                        <a:t> ($215.00)</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t>
                      </a:r>
                      <a:r>
                        <a:rPr lang="es-CO" dirty="0">
                          <a:latin typeface="Open Sans"/>
                          <a:ea typeface="Open Sans"/>
                          <a:cs typeface="Open Sans"/>
                          <a:sym typeface="Open Sans"/>
                          <a:hlinkClick r:id="rId4"/>
                        </a:rPr>
                        <a:t>ASUS ROG </a:t>
                      </a:r>
                      <a:r>
                        <a:rPr lang="es-CO" dirty="0" err="1">
                          <a:latin typeface="Open Sans"/>
                          <a:ea typeface="Open Sans"/>
                          <a:cs typeface="Open Sans"/>
                          <a:sym typeface="Open Sans"/>
                          <a:hlinkClick r:id="rId4"/>
                        </a:rPr>
                        <a:t>Strix</a:t>
                      </a:r>
                      <a:r>
                        <a:rPr lang="es-CO" dirty="0">
                          <a:latin typeface="Open Sans"/>
                          <a:ea typeface="Open Sans"/>
                          <a:cs typeface="Open Sans"/>
                          <a:sym typeface="Open Sans"/>
                          <a:hlinkClick r:id="rId4"/>
                        </a:rPr>
                        <a:t> B550-E </a:t>
                      </a:r>
                      <a:r>
                        <a:rPr lang="es-CO" dirty="0" err="1">
                          <a:latin typeface="Open Sans"/>
                          <a:ea typeface="Open Sans"/>
                          <a:cs typeface="Open Sans"/>
                          <a:sym typeface="Open Sans"/>
                          <a:hlinkClick r:id="rId4"/>
                        </a:rPr>
                        <a:t>Gaming</a:t>
                      </a:r>
                      <a:r>
                        <a:rPr lang="es-CO" dirty="0">
                          <a:latin typeface="Open Sans"/>
                          <a:ea typeface="Open Sans"/>
                          <a:cs typeface="Open Sans"/>
                          <a:sym typeface="Open Sans"/>
                          <a:hlinkClick r:id="rId4"/>
                        </a:rPr>
                        <a:t> AMD AM4</a:t>
                      </a:r>
                      <a:r>
                        <a:rPr lang="es-CO" dirty="0">
                          <a:latin typeface="Open Sans"/>
                          <a:ea typeface="Open Sans"/>
                          <a:cs typeface="Open Sans"/>
                          <a:sym typeface="Open Sans"/>
                        </a:rPr>
                        <a:t> ($240.00)</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0" i="0" u="none" strike="noStrike" cap="none" dirty="0">
                          <a:solidFill>
                            <a:srgbClr val="000000"/>
                          </a:solidFill>
                          <a:effectLst/>
                          <a:latin typeface="Arial"/>
                          <a:ea typeface="Arial"/>
                          <a:cs typeface="Arial"/>
                          <a:sym typeface="Arial"/>
                          <a:hlinkClick r:id="rId5"/>
                        </a:rPr>
                        <a:t>Memoria Crucial de 8 G DIMM individual DDR4 2400 MT/s</a:t>
                      </a:r>
                      <a:r>
                        <a:rPr lang="pt-BR" sz="1400" b="0" i="0" u="none" strike="noStrike" cap="none" dirty="0">
                          <a:solidFill>
                            <a:srgbClr val="000000"/>
                          </a:solidFill>
                          <a:effectLst/>
                          <a:latin typeface="Arial"/>
                          <a:ea typeface="Arial"/>
                          <a:cs typeface="Arial"/>
                          <a:sym typeface="Arial"/>
                        </a:rPr>
                        <a:t> ($79.99)</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hlinkClick r:id="rId6"/>
                        </a:rPr>
                        <a:t>M.2 2280 Unidad de estado sólido</a:t>
                      </a:r>
                      <a:r>
                        <a:rPr lang="es-CO" sz="1400" b="0" i="0" u="none" strike="noStrike" cap="none" dirty="0">
                          <a:solidFill>
                            <a:srgbClr val="000000"/>
                          </a:solidFill>
                          <a:effectLst/>
                          <a:latin typeface="Arial"/>
                          <a:ea typeface="Arial"/>
                          <a:cs typeface="Arial"/>
                          <a:sym typeface="Arial"/>
                        </a:rPr>
                        <a:t> ($99.99)</a:t>
                      </a: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hlinkClick r:id="rId7"/>
                        </a:rPr>
                        <a:t>ASUS </a:t>
                      </a:r>
                      <a:r>
                        <a:rPr lang="es-CO" sz="1400" b="0" i="0" u="none" strike="noStrike" cap="none" dirty="0" err="1">
                          <a:solidFill>
                            <a:srgbClr val="000000"/>
                          </a:solidFill>
                          <a:effectLst/>
                          <a:latin typeface="Arial"/>
                          <a:ea typeface="Arial"/>
                          <a:cs typeface="Arial"/>
                          <a:sym typeface="Arial"/>
                          <a:hlinkClick r:id="rId7"/>
                        </a:rPr>
                        <a:t>Cerberus</a:t>
                      </a:r>
                      <a:r>
                        <a:rPr lang="es-CO" sz="1400" b="0" i="0" u="none" strike="noStrike" cap="none" dirty="0">
                          <a:solidFill>
                            <a:srgbClr val="000000"/>
                          </a:solidFill>
                          <a:effectLst/>
                          <a:latin typeface="Arial"/>
                          <a:ea typeface="Arial"/>
                          <a:cs typeface="Arial"/>
                          <a:sym typeface="Arial"/>
                          <a:hlinkClick r:id="rId7"/>
                        </a:rPr>
                        <a:t> GeForce GTX 1050 Ti 4GB OC</a:t>
                      </a:r>
                      <a:r>
                        <a:rPr lang="es-CO" sz="1400" b="0" i="0" u="none" strike="noStrike" cap="none" dirty="0">
                          <a:solidFill>
                            <a:srgbClr val="000000"/>
                          </a:solidFill>
                          <a:effectLst/>
                          <a:latin typeface="Arial"/>
                          <a:ea typeface="Arial"/>
                          <a:cs typeface="Arial"/>
                          <a:sym typeface="Arial"/>
                        </a:rPr>
                        <a:t> ($470.00)</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2" name="Google Shape;202;p44"/>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03" name="Google Shape;203;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4" name="Google Shape;204;p44"/>
          <p:cNvGraphicFramePr/>
          <p:nvPr>
            <p:extLst>
              <p:ext uri="{D42A27DB-BD31-4B8C-83A1-F6EECF244321}">
                <p14:modId xmlns:p14="http://schemas.microsoft.com/office/powerpoint/2010/main" val="886560352"/>
              </p:ext>
            </p:extLst>
          </p:nvPr>
        </p:nvGraphicFramePr>
        <p:xfrm>
          <a:off x="952500" y="2114550"/>
          <a:ext cx="7239000" cy="1981050"/>
        </p:xfrm>
        <a:graphic>
          <a:graphicData uri="http://schemas.openxmlformats.org/drawingml/2006/table">
            <a:tbl>
              <a:tblPr>
                <a:noFill/>
                <a:tableStyleId>{3E02F469-4F10-493D-AE77-5F41C4BB147B}</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hlinkClick r:id="rId3"/>
                        </a:rPr>
                        <a:t>AMD Ryzen 7 3700X</a:t>
                      </a:r>
                      <a:r>
                        <a:rPr lang="es-CO" sz="1400" b="0" i="0" u="none" strike="noStrike" cap="none" dirty="0">
                          <a:solidFill>
                            <a:srgbClr val="000000"/>
                          </a:solidFill>
                          <a:effectLst/>
                          <a:latin typeface="Arial"/>
                          <a:ea typeface="Arial"/>
                          <a:cs typeface="Arial"/>
                          <a:sym typeface="Arial"/>
                        </a:rPr>
                        <a:t> ($307.12)</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hlinkClick r:id="rId4"/>
                        </a:rPr>
                        <a:t>Micro Center AMD Ryzen 7 3700X</a:t>
                      </a:r>
                      <a:r>
                        <a:rPr lang="es-CO" sz="1400" b="0" i="0" u="none" strike="noStrike" cap="none" dirty="0">
                          <a:solidFill>
                            <a:srgbClr val="000000"/>
                          </a:solidFill>
                          <a:effectLst/>
                          <a:latin typeface="Arial"/>
                          <a:ea typeface="Arial"/>
                          <a:cs typeface="Arial"/>
                          <a:sym typeface="Arial"/>
                        </a:rPr>
                        <a:t> ($424.25)</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000000"/>
                          </a:solidFill>
                          <a:effectLst/>
                          <a:latin typeface="Arial"/>
                          <a:ea typeface="Arial"/>
                          <a:cs typeface="Arial"/>
                          <a:sym typeface="Arial"/>
                          <a:hlinkClick r:id="rId5"/>
                        </a:rPr>
                        <a:t>TEAMGROUP T-Force Delta RGB DDR4 16gb x2</a:t>
                      </a:r>
                      <a:r>
                        <a:rPr lang="fr-FR" sz="1400" b="0" i="0" u="none" strike="noStrike" cap="none" dirty="0">
                          <a:solidFill>
                            <a:srgbClr val="000000"/>
                          </a:solidFill>
                          <a:effectLst/>
                          <a:latin typeface="Arial"/>
                          <a:ea typeface="Arial"/>
                          <a:cs typeface="Arial"/>
                          <a:sym typeface="Arial"/>
                        </a:rPr>
                        <a:t> ($169.99)</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hlinkClick r:id="rId6"/>
                        </a:rPr>
                        <a:t>WDS480G2G0A - Disco duro interno 1tb</a:t>
                      </a:r>
                      <a:r>
                        <a:rPr lang="es-CO" sz="1400" b="0" i="0" u="none" strike="noStrike" cap="none" dirty="0">
                          <a:solidFill>
                            <a:srgbClr val="000000"/>
                          </a:solidFill>
                          <a:effectLst/>
                          <a:latin typeface="Arial"/>
                          <a:ea typeface="Arial"/>
                          <a:cs typeface="Arial"/>
                          <a:sym typeface="Arial"/>
                        </a:rPr>
                        <a:t> ($195.67)</a:t>
                      </a: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hlinkClick r:id="rId7"/>
                        </a:rPr>
                        <a:t>ASUS GeForce RTX 2060 EVO OC</a:t>
                      </a:r>
                      <a:r>
                        <a:rPr lang="es-CO" sz="1400" b="0" i="0" u="none" strike="noStrike" cap="none" dirty="0">
                          <a:solidFill>
                            <a:srgbClr val="000000"/>
                          </a:solidFill>
                          <a:effectLst/>
                          <a:latin typeface="Arial"/>
                          <a:ea typeface="Arial"/>
                          <a:cs typeface="Arial"/>
                          <a:sym typeface="Arial"/>
                        </a:rPr>
                        <a:t> ($850.00)</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5" name="Google Shape;205;p44"/>
          <p:cNvSpPr txBox="1"/>
          <p:nvPr/>
        </p:nvSpPr>
        <p:spPr>
          <a:xfrm>
            <a:off x="636350" y="143438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11" name="Google Shape;211;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2" name="Google Shape;212;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8" name="Google Shape;218;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9" name="Google Shape;219;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0" name="Google Shape;220;p46"/>
          <p:cNvGraphicFramePr/>
          <p:nvPr>
            <p:extLst>
              <p:ext uri="{D42A27DB-BD31-4B8C-83A1-F6EECF244321}">
                <p14:modId xmlns:p14="http://schemas.microsoft.com/office/powerpoint/2010/main" val="2337787735"/>
              </p:ext>
            </p:extLst>
          </p:nvPr>
        </p:nvGraphicFramePr>
        <p:xfrm>
          <a:off x="952500" y="1809750"/>
          <a:ext cx="7239000" cy="2081565"/>
        </p:xfrm>
        <a:graphic>
          <a:graphicData uri="http://schemas.openxmlformats.org/drawingml/2006/table">
            <a:tbl>
              <a:tblPr>
                <a:noFill/>
                <a:tableStyleId>{3E02F469-4F10-493D-AE77-5F41C4BB147B}</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hlinkClick r:id="rId3"/>
                        </a:rPr>
                        <a:t> Intel Core i9-10850K</a:t>
                      </a:r>
                      <a:r>
                        <a:rPr lang="es-CO" dirty="0">
                          <a:latin typeface="Open Sans"/>
                          <a:ea typeface="Open Sans"/>
                          <a:cs typeface="Open Sans"/>
                          <a:sym typeface="Open Sans"/>
                        </a:rPr>
                        <a:t> ($399.99)</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400" b="0" i="0" u="none" strike="noStrike" cap="none" dirty="0">
                          <a:solidFill>
                            <a:srgbClr val="000000"/>
                          </a:solidFill>
                          <a:effectLst/>
                          <a:latin typeface="Arial"/>
                          <a:ea typeface="Arial"/>
                          <a:cs typeface="Arial"/>
                          <a:sym typeface="Arial"/>
                          <a:hlinkClick r:id="rId4"/>
                        </a:rPr>
                        <a:t>ASUS B560 (LGA 1200) </a:t>
                      </a:r>
                      <a:r>
                        <a:rPr lang="pt-BR" sz="1400" b="0" i="0" u="none" strike="noStrike" cap="none" dirty="0" err="1">
                          <a:solidFill>
                            <a:srgbClr val="000000"/>
                          </a:solidFill>
                          <a:effectLst/>
                          <a:latin typeface="Arial"/>
                          <a:ea typeface="Arial"/>
                          <a:cs typeface="Arial"/>
                          <a:sym typeface="Arial"/>
                          <a:hlinkClick r:id="rId4"/>
                        </a:rPr>
                        <a:t>Matx</a:t>
                      </a:r>
                      <a:r>
                        <a:rPr lang="pt-BR" sz="1400" b="0" i="0" u="none" strike="noStrike" cap="none" dirty="0">
                          <a:solidFill>
                            <a:srgbClr val="000000"/>
                          </a:solidFill>
                          <a:effectLst/>
                          <a:latin typeface="Arial"/>
                          <a:ea typeface="Arial"/>
                          <a:cs typeface="Arial"/>
                          <a:sym typeface="Arial"/>
                        </a:rPr>
                        <a:t> ($799.00)</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000000"/>
                          </a:solidFill>
                          <a:effectLst/>
                          <a:latin typeface="Arial"/>
                          <a:ea typeface="Arial"/>
                          <a:cs typeface="Arial"/>
                          <a:sym typeface="Arial"/>
                          <a:hlinkClick r:id="rId5"/>
                        </a:rPr>
                        <a:t>TEAMGROUP T-Force Delta RGB DDR4 32gb x2</a:t>
                      </a:r>
                      <a:r>
                        <a:rPr lang="fr-FR" sz="1400" b="0" i="0" u="none" strike="noStrike" cap="none" dirty="0">
                          <a:solidFill>
                            <a:srgbClr val="000000"/>
                          </a:solidFill>
                          <a:effectLst/>
                          <a:latin typeface="Arial"/>
                          <a:ea typeface="Arial"/>
                          <a:cs typeface="Arial"/>
                          <a:sym typeface="Arial"/>
                        </a:rPr>
                        <a:t> ($365.99)</a:t>
                      </a: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sz="1400" b="0" i="0" u="none" strike="noStrike" cap="none" dirty="0">
                          <a:solidFill>
                            <a:srgbClr val="000000"/>
                          </a:solidFill>
                          <a:effectLst/>
                          <a:latin typeface="Arial"/>
                          <a:ea typeface="Arial"/>
                          <a:cs typeface="Arial"/>
                          <a:sym typeface="Arial"/>
                          <a:hlinkClick r:id="rId6"/>
                        </a:rPr>
                        <a:t>Samsung (MZ-V8V1T0B/AM) 980 SSD 2TB</a:t>
                      </a:r>
                      <a:r>
                        <a:rPr lang="de-DE" sz="1400" b="0" i="0" u="none" strike="noStrike" cap="none" dirty="0">
                          <a:solidFill>
                            <a:srgbClr val="000000"/>
                          </a:solidFill>
                          <a:effectLst/>
                          <a:latin typeface="Arial"/>
                          <a:ea typeface="Arial"/>
                          <a:cs typeface="Arial"/>
                          <a:sym typeface="Arial"/>
                        </a:rPr>
                        <a:t> ($278.99)</a:t>
                      </a: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hlinkClick r:id="rId7"/>
                        </a:rPr>
                        <a:t>EVGA 06G-P4-1068-KR GeForce GTX</a:t>
                      </a:r>
                      <a:r>
                        <a:rPr lang="es-CO" sz="1400" b="0" i="0" u="none" strike="noStrike" cap="none" dirty="0">
                          <a:solidFill>
                            <a:srgbClr val="000000"/>
                          </a:solidFill>
                          <a:effectLst/>
                          <a:latin typeface="Arial"/>
                          <a:ea typeface="Arial"/>
                          <a:cs typeface="Arial"/>
                          <a:sym typeface="Arial"/>
                        </a:rPr>
                        <a:t>  ($635.00)</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6" name="Google Shape;226;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7" name="Google Shape;227;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8" name="Google Shape;228;p47"/>
          <p:cNvGraphicFramePr/>
          <p:nvPr>
            <p:extLst>
              <p:ext uri="{D42A27DB-BD31-4B8C-83A1-F6EECF244321}">
                <p14:modId xmlns:p14="http://schemas.microsoft.com/office/powerpoint/2010/main" val="373272768"/>
              </p:ext>
            </p:extLst>
          </p:nvPr>
        </p:nvGraphicFramePr>
        <p:xfrm>
          <a:off x="952500" y="1809750"/>
          <a:ext cx="7239000" cy="1981050"/>
        </p:xfrm>
        <a:graphic>
          <a:graphicData uri="http://schemas.openxmlformats.org/drawingml/2006/table">
            <a:tbl>
              <a:tblPr>
                <a:noFill/>
                <a:tableStyleId>{3E02F469-4F10-493D-AE77-5F41C4BB147B}</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r>
                        <a:rPr lang="es-CO" sz="1400" b="0" i="0" u="none" strike="noStrike" cap="none" dirty="0">
                          <a:solidFill>
                            <a:srgbClr val="000000"/>
                          </a:solidFill>
                          <a:effectLst/>
                          <a:latin typeface="Arial"/>
                          <a:ea typeface="Arial"/>
                          <a:cs typeface="Arial"/>
                          <a:sym typeface="Arial"/>
                          <a:hlinkClick r:id="rId3"/>
                        </a:rPr>
                        <a:t>AMD Ryzen 9 5950X </a:t>
                      </a:r>
                      <a:r>
                        <a:rPr lang="es-CO" sz="1400" b="0" i="0" u="none" strike="noStrike" cap="none" dirty="0">
                          <a:solidFill>
                            <a:srgbClr val="000000"/>
                          </a:solidFill>
                          <a:effectLst/>
                          <a:latin typeface="Arial"/>
                          <a:ea typeface="Arial"/>
                          <a:cs typeface="Arial"/>
                          <a:sym typeface="Arial"/>
                        </a:rPr>
                        <a:t> ($913.00)</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hlinkClick r:id="rId4"/>
                        </a:rPr>
                        <a:t>GIGABYTE TRX40 AORUS </a:t>
                      </a:r>
                      <a:r>
                        <a:rPr lang="es-CO" sz="1400" b="0" i="0" u="none" strike="noStrike" cap="none" dirty="0" err="1">
                          <a:solidFill>
                            <a:srgbClr val="000000"/>
                          </a:solidFill>
                          <a:effectLst/>
                          <a:latin typeface="Arial"/>
                          <a:ea typeface="Arial"/>
                          <a:cs typeface="Arial"/>
                          <a:sym typeface="Arial"/>
                          <a:hlinkClick r:id="rId4"/>
                        </a:rPr>
                        <a:t>Xtreme</a:t>
                      </a:r>
                      <a:r>
                        <a:rPr lang="es-CO" sz="1400" b="0" i="0" u="none" strike="noStrike" cap="none" dirty="0">
                          <a:solidFill>
                            <a:srgbClr val="000000"/>
                          </a:solidFill>
                          <a:effectLst/>
                          <a:latin typeface="Arial"/>
                          <a:ea typeface="Arial"/>
                          <a:cs typeface="Arial"/>
                          <a:sym typeface="Arial"/>
                        </a:rPr>
                        <a:t> ($850.00)</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000000"/>
                          </a:solidFill>
                          <a:effectLst/>
                          <a:latin typeface="Arial"/>
                          <a:ea typeface="Arial"/>
                          <a:cs typeface="Arial"/>
                          <a:sym typeface="Arial"/>
                          <a:hlinkClick r:id="rId5"/>
                        </a:rPr>
                        <a:t>TEAMGROUP T-Force Delta RGB DDR4 16gb x2</a:t>
                      </a:r>
                      <a:r>
                        <a:rPr lang="fr-FR" sz="1400" b="0" i="0" u="none" strike="noStrike" cap="none" dirty="0">
                          <a:solidFill>
                            <a:srgbClr val="000000"/>
                          </a:solidFill>
                          <a:effectLst/>
                          <a:latin typeface="Arial"/>
                          <a:ea typeface="Arial"/>
                          <a:cs typeface="Arial"/>
                          <a:sym typeface="Arial"/>
                        </a:rPr>
                        <a:t> ($169.99)</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hlinkClick r:id="rId6"/>
                        </a:rPr>
                        <a:t>Crucial P2 2TB 3D NAND </a:t>
                      </a:r>
                      <a:r>
                        <a:rPr lang="es-CO" sz="1400" b="0" i="0" u="none" strike="noStrike" cap="none" dirty="0" err="1">
                          <a:solidFill>
                            <a:srgbClr val="000000"/>
                          </a:solidFill>
                          <a:effectLst/>
                          <a:latin typeface="Arial"/>
                          <a:ea typeface="Arial"/>
                          <a:cs typeface="Arial"/>
                          <a:sym typeface="Arial"/>
                          <a:hlinkClick r:id="rId6"/>
                        </a:rPr>
                        <a:t>NVMe</a:t>
                      </a:r>
                      <a:r>
                        <a:rPr lang="es-CO" sz="1400" b="0" i="0" u="none" strike="noStrike" cap="none" dirty="0">
                          <a:solidFill>
                            <a:srgbClr val="000000"/>
                          </a:solidFill>
                          <a:effectLst/>
                          <a:latin typeface="Arial"/>
                          <a:ea typeface="Arial"/>
                          <a:cs typeface="Arial"/>
                          <a:sym typeface="Arial"/>
                          <a:hlinkClick r:id="rId6"/>
                        </a:rPr>
                        <a:t> PCIe M.2</a:t>
                      </a:r>
                      <a:r>
                        <a:rPr lang="es-CO" sz="1400" b="0" i="0" u="none" strike="noStrike" cap="none" dirty="0">
                          <a:solidFill>
                            <a:srgbClr val="000000"/>
                          </a:solidFill>
                          <a:effectLst/>
                          <a:latin typeface="Arial"/>
                          <a:ea typeface="Arial"/>
                          <a:cs typeface="Arial"/>
                          <a:sym typeface="Arial"/>
                        </a:rPr>
                        <a:t> ($250.00)</a:t>
                      </a: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hlinkClick r:id="rId7"/>
                        </a:rPr>
                        <a:t>EV GA GeForce RTX 3060 XC</a:t>
                      </a:r>
                      <a:r>
                        <a:rPr lang="es-CO" sz="1400" b="0" i="0" u="none" strike="noStrike" cap="none" dirty="0">
                          <a:solidFill>
                            <a:srgbClr val="000000"/>
                          </a:solidFill>
                          <a:effectLst/>
                          <a:latin typeface="Arial"/>
                          <a:ea typeface="Arial"/>
                          <a:cs typeface="Arial"/>
                          <a:sym typeface="Arial"/>
                        </a:rPr>
                        <a:t> ($1050.00)</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4" name="Google Shape;234;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5" name="Google Shape;235;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6" name="Google Shape;236;p48"/>
          <p:cNvGraphicFramePr/>
          <p:nvPr>
            <p:extLst>
              <p:ext uri="{D42A27DB-BD31-4B8C-83A1-F6EECF244321}">
                <p14:modId xmlns:p14="http://schemas.microsoft.com/office/powerpoint/2010/main" val="4102077518"/>
              </p:ext>
            </p:extLst>
          </p:nvPr>
        </p:nvGraphicFramePr>
        <p:xfrm>
          <a:off x="952500" y="2114550"/>
          <a:ext cx="7239000" cy="1981050"/>
        </p:xfrm>
        <a:graphic>
          <a:graphicData uri="http://schemas.openxmlformats.org/drawingml/2006/table">
            <a:tbl>
              <a:tblPr>
                <a:noFill/>
                <a:tableStyleId>{3E02F469-4F10-493D-AE77-5F41C4BB147B}</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hlinkClick r:id="rId3"/>
                        </a:rPr>
                        <a:t>AMD Ryzen 9 5950X </a:t>
                      </a:r>
                      <a:r>
                        <a:rPr lang="es-CO" sz="1400" b="0" i="0" u="none" strike="noStrike" cap="none" dirty="0">
                          <a:solidFill>
                            <a:srgbClr val="000000"/>
                          </a:solidFill>
                          <a:effectLst/>
                          <a:latin typeface="Arial"/>
                          <a:ea typeface="Arial"/>
                          <a:cs typeface="Arial"/>
                          <a:sym typeface="Arial"/>
                        </a:rPr>
                        <a:t> ($913.00)</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hlinkClick r:id="rId4"/>
                        </a:rPr>
                        <a:t>MSI </a:t>
                      </a:r>
                      <a:r>
                        <a:rPr lang="es-CO" sz="1400" b="0" i="0" u="none" strike="noStrike" cap="none" dirty="0" err="1">
                          <a:solidFill>
                            <a:srgbClr val="000000"/>
                          </a:solidFill>
                          <a:effectLst/>
                          <a:latin typeface="Arial"/>
                          <a:ea typeface="Arial"/>
                          <a:cs typeface="Arial"/>
                          <a:sym typeface="Arial"/>
                          <a:hlinkClick r:id="rId4"/>
                        </a:rPr>
                        <a:t>Creator</a:t>
                      </a:r>
                      <a:r>
                        <a:rPr lang="es-CO" sz="1400" b="0" i="0" u="none" strike="noStrike" cap="none" dirty="0">
                          <a:solidFill>
                            <a:srgbClr val="000000"/>
                          </a:solidFill>
                          <a:effectLst/>
                          <a:latin typeface="Arial"/>
                          <a:ea typeface="Arial"/>
                          <a:cs typeface="Arial"/>
                          <a:sym typeface="Arial"/>
                          <a:hlinkClick r:id="rId4"/>
                        </a:rPr>
                        <a:t> TRX40</a:t>
                      </a:r>
                      <a:r>
                        <a:rPr lang="es-CO" sz="1400" b="0" i="0" u="none" strike="noStrike" cap="none" dirty="0">
                          <a:solidFill>
                            <a:srgbClr val="000000"/>
                          </a:solidFill>
                          <a:effectLst/>
                          <a:latin typeface="Arial"/>
                          <a:ea typeface="Arial"/>
                          <a:cs typeface="Arial"/>
                          <a:sym typeface="Arial"/>
                        </a:rPr>
                        <a:t> ($850.00)</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hlinkClick r:id="rId5"/>
                        </a:rPr>
                        <a:t>Corsair Vengeance RGB Pro 64GB</a:t>
                      </a:r>
                      <a:r>
                        <a:rPr lang="it-IT" sz="1400" b="0" i="0" u="none" strike="noStrike" cap="none" dirty="0">
                          <a:solidFill>
                            <a:srgbClr val="000000"/>
                          </a:solidFill>
                          <a:effectLst/>
                          <a:latin typeface="Arial"/>
                          <a:ea typeface="Arial"/>
                          <a:cs typeface="Arial"/>
                          <a:sym typeface="Arial"/>
                        </a:rPr>
                        <a:t> ($439.99)</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hlinkClick r:id="rId6"/>
                        </a:rPr>
                        <a:t>SAMSUNG 970 EVO Plus </a:t>
                      </a:r>
                      <a:r>
                        <a:rPr lang="es-CO" sz="1400" b="0" i="0" u="none" strike="noStrike" cap="none">
                          <a:solidFill>
                            <a:srgbClr val="000000"/>
                          </a:solidFill>
                          <a:effectLst/>
                          <a:latin typeface="Arial"/>
                          <a:ea typeface="Arial"/>
                          <a:cs typeface="Arial"/>
                          <a:sym typeface="Arial"/>
                          <a:hlinkClick r:id="rId6"/>
                        </a:rPr>
                        <a:t>SSD 2TB</a:t>
                      </a:r>
                      <a:r>
                        <a:rPr lang="es-CO" sz="1400" b="0" i="0" u="none" strike="noStrike" cap="none">
                          <a:solidFill>
                            <a:srgbClr val="000000"/>
                          </a:solidFill>
                          <a:effectLst/>
                          <a:latin typeface="Arial"/>
                          <a:ea typeface="Arial"/>
                          <a:cs typeface="Arial"/>
                          <a:sym typeface="Arial"/>
                        </a:rPr>
                        <a:t> ($329.99)</a:t>
                      </a:r>
                      <a:endParaRPr lang="es-CO" sz="1400" b="0" i="0" u="none" strike="noStrike" cap="none" dirty="0">
                        <a:solidFill>
                          <a:srgbClr val="000000"/>
                        </a:solidFill>
                        <a:effectLst/>
                        <a:latin typeface="Arial"/>
                        <a:ea typeface="Arial"/>
                        <a:cs typeface="Arial"/>
                        <a:sym typeface="Arial"/>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i="0" u="none" strike="noStrike" cap="none" dirty="0">
                          <a:solidFill>
                            <a:srgbClr val="000000"/>
                          </a:solidFill>
                          <a:effectLst/>
                          <a:latin typeface="Arial"/>
                          <a:ea typeface="Arial"/>
                          <a:cs typeface="Arial"/>
                          <a:sym typeface="Arial"/>
                          <a:hlinkClick r:id="rId7"/>
                        </a:rPr>
                        <a:t>Giga byte GeForce RTX 3070 OC </a:t>
                      </a:r>
                      <a:r>
                        <a:rPr lang="es-CO" sz="1400" b="0" i="0" u="none" strike="noStrike" cap="none" dirty="0">
                          <a:solidFill>
                            <a:srgbClr val="000000"/>
                          </a:solidFill>
                          <a:effectLst/>
                          <a:latin typeface="Arial"/>
                          <a:ea typeface="Arial"/>
                          <a:cs typeface="Arial"/>
                          <a:sym typeface="Arial"/>
                        </a:rPr>
                        <a:t> ($1599.99)</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7" name="Google Shape;237;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41"/>
        <p:cNvGrpSpPr/>
        <p:nvPr/>
      </p:nvGrpSpPr>
      <p:grpSpPr>
        <a:xfrm>
          <a:off x="0" y="0"/>
          <a:ext cx="0" cy="0"/>
          <a:chOff x="0" y="0"/>
          <a:chExt cx="0" cy="0"/>
        </a:xfrm>
      </p:grpSpPr>
      <p:sp>
        <p:nvSpPr>
          <p:cNvPr id="242" name="Google Shape;242;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3" name="Google Shape;243;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4" name="Google Shape;244;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50" name="Google Shape;250;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51" name="Google Shape;251;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2" name="Google Shape;252;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3" name="Google Shape;253;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924</Words>
  <Application>Microsoft Office PowerPoint</Application>
  <PresentationFormat>Presentación en pantalla (16:9)</PresentationFormat>
  <Paragraphs>140</Paragraphs>
  <Slides>23</Slides>
  <Notes>23</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23</vt:i4>
      </vt:variant>
    </vt:vector>
  </HeadingPairs>
  <TitlesOfParts>
    <vt:vector size="29" baseType="lpstr">
      <vt:lpstr>Arial</vt:lpstr>
      <vt:lpstr>Rajdhani</vt:lpstr>
      <vt:lpstr>Roboto</vt:lpstr>
      <vt:lpstr>Open Sans</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Juan arango</cp:lastModifiedBy>
  <cp:revision>34</cp:revision>
  <dcterms:modified xsi:type="dcterms:W3CDTF">2021-06-18T04:39:41Z</dcterms:modified>
</cp:coreProperties>
</file>