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ubik Light"/>
      <p:regular r:id="rId16"/>
      <p:bold r:id="rId17"/>
      <p:italic r:id="rId18"/>
      <p:boldItalic r:id="rId19"/>
    </p:embeddedFont>
    <p:embeddedFont>
      <p:font typeface="Rajdhani SemiBold"/>
      <p:regular r:id="rId20"/>
      <p:bold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SemiBold-regular.fntdata"/><Relationship Id="rId22" Type="http://schemas.openxmlformats.org/officeDocument/2006/relationships/font" Target="fonts/Rubik-regular.fntdata"/><Relationship Id="rId21" Type="http://schemas.openxmlformats.org/officeDocument/2006/relationships/font" Target="fonts/RajdhaniSemiBold-bold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jdhani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ubikLight-bold.fntdata"/><Relationship Id="rId16" Type="http://schemas.openxmlformats.org/officeDocument/2006/relationships/font" Target="fonts/RubikLight-regular.fntdata"/><Relationship Id="rId19" Type="http://schemas.openxmlformats.org/officeDocument/2006/relationships/font" Target="fonts/RubikLight-boldItalic.fntdata"/><Relationship Id="rId18" Type="http://schemas.openxmlformats.org/officeDocument/2006/relationships/font" Target="fonts/Rubik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5dfb601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5dfb601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313d8f70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313d8f70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13d8f707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13d8f707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12e0dee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12e0dee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2e0dee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12e0dee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5e2f1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15e2f1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13d8f707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13d8f707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5dfb601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5dfb601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">
  <p:cSld name="Sm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jdhani SemiBold"/>
              <a:buNone/>
              <a:defRPr b="0" i="0" sz="2400" u="none" cap="none" strike="noStrik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>
            <p:ph idx="2" type="dgm"/>
          </p:nvPr>
        </p:nvSpPr>
        <p:spPr>
          <a:xfrm>
            <a:off x="256510" y="1147763"/>
            <a:ext cx="8630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8199609" y="241511"/>
            <a:ext cx="651824" cy="470727"/>
            <a:chOff x="3819620" y="2028825"/>
            <a:chExt cx="1506759" cy="1088135"/>
          </a:xfrm>
        </p:grpSpPr>
        <p:grpSp>
          <p:nvGrpSpPr>
            <p:cNvPr id="58" name="Google Shape;58;p14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2" name="Google Shape;72;p14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83" name="Google Shape;83;p14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84" name="Google Shape;84;p14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7" name="Google Shape;87;p14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8" name="Google Shape;88;p14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2" name="Google Shape;92;p14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3" name="Google Shape;93;p14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4" name="Google Shape;94;p14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5" name="Google Shape;95;p14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7" name="Google Shape;97;p14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8" name="Google Shape;98;p14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01" name="Google Shape;101;p14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02" name="Google Shape;102;p14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1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">
  <p:cSld name="Smar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jdhani SemiBold"/>
              <a:buNone/>
              <a:defRPr b="0" i="0" sz="2400" u="none" cap="none" strike="noStrik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9"/>
          <p:cNvSpPr/>
          <p:nvPr>
            <p:ph idx="2" type="dgm"/>
          </p:nvPr>
        </p:nvSpPr>
        <p:spPr>
          <a:xfrm>
            <a:off x="256510" y="1147763"/>
            <a:ext cx="8630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65" name="Google Shape;165;p29"/>
          <p:cNvGrpSpPr/>
          <p:nvPr/>
        </p:nvGrpSpPr>
        <p:grpSpPr>
          <a:xfrm>
            <a:off x="8199609" y="241511"/>
            <a:ext cx="651824" cy="470727"/>
            <a:chOff x="3819620" y="2028825"/>
            <a:chExt cx="1506759" cy="1088135"/>
          </a:xfrm>
        </p:grpSpPr>
        <p:grpSp>
          <p:nvGrpSpPr>
            <p:cNvPr id="166" name="Google Shape;166;p29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167" name="Google Shape;167;p29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0" name="Google Shape;180;p29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0" name="Google Shape;190;p29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91" name="Google Shape;191;p29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92" name="Google Shape;192;p29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09" name="Google Shape;209;p29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210" name="Google Shape;210;p29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31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11648" y="4953600"/>
            <a:ext cx="2714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Tips para tu presentación final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5" name="Google Shape;225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laticon.es/icono-gratis/instruccion_1454500?term=guia&amp;related_id=1454500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laticon.es/icono-gratis/estudio_4334822?term=estudiar&amp;page=1&amp;position=23&amp;page=1&amp;position=23&amp;related_id=4334822&amp;origin=search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laticon.es/icono-gratis/estudio_4334822?term=estudiar&amp;page=1&amp;position=23&amp;page=1&amp;position=23&amp;related_id=4334822&amp;origin=search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aticon.com/free-icon/chat_2228042?term=tips&amp;page=1&amp;position=5&amp;page=1&amp;position=5&amp;related_id=2228042&amp;origin=search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Entrega parcial TFI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/>
        </p:nvSpPr>
        <p:spPr>
          <a:xfrm>
            <a:off x="7351425" y="834650"/>
            <a:ext cx="4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500" y="1527700"/>
            <a:ext cx="2381400" cy="23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Entrega parcial TFI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621575" y="1702375"/>
            <a:ext cx="38334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Al finalizar la clase en vivo #5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" sz="18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podrás avanzar con la entrega parcial del trabajo final integrador. </a:t>
            </a:r>
            <a:endParaRPr sz="1700"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75" y="1481798"/>
            <a:ext cx="2469524" cy="246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Formato individual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621575" y="1702375"/>
            <a:ext cx="38334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Cada integrante 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deberá duplicar la bitácora para realizar la entrega en formato PDF.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18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 PDF se sube a Playground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78611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Formato individual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621575" y="1483150"/>
            <a:ext cx="77205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 informe deberá incluir: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AutoNum type="arabicPeriod"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Bitácora completa hasta la clase #5.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AutoNum type="arabicPeriod"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Una pregunta teórica a responder de forma individual: </a:t>
            </a: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 cada equipo le damos 8 preguntas teóricas, deberán dividirlas y responderlas individualmente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Es responsabilidad del equipo asegurarse de que cada integrante tenga una pregunta diferente.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AutoNum type="arabicPeriod"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Una pregunta individual de autoevaluación.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18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Bitácora del proyecto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621575" y="1702375"/>
            <a:ext cx="43083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La bitácora deberá contener: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4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Captura de imagen legible 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 las herramientas realizadas en clase hasta la clase #5.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Link al mural 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 las herramientas realizadas en clase.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18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3" name="Google Shape;273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75" y="1481798"/>
            <a:ext cx="2469524" cy="24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973800" y="1132950"/>
            <a:ext cx="719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3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187" y="1272025"/>
            <a:ext cx="5117624" cy="33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Cómo subir el informe a Playground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 rotWithShape="1">
          <a:blip r:embed="rId4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1331200" y="834650"/>
            <a:ext cx="4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664775" y="1442100"/>
            <a:ext cx="48351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La entrega es 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solo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vía Playground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en las fechas indicadas.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Es individual: cada integrante del equipo debe hacerla. 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Cada integrante deberá responder una pregunta individual teórica y una pregunta de autoevaluación</a:t>
            </a:r>
            <a:r>
              <a:rPr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r>
              <a:rPr b="1" lang="es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89" name="Google Shape;289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812" y="1861200"/>
            <a:ext cx="2131575" cy="21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Aclaraciones importantes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