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Rajdhani"/>
      <p:regular r:id="rId22"/>
      <p:bold r:id="rId23"/>
    </p:embeddedFont>
    <p:embeddedFont>
      <p:font typeface="Open Sans Light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ajdhani-regular.fntdata"/><Relationship Id="rId21" Type="http://schemas.openxmlformats.org/officeDocument/2006/relationships/slide" Target="slides/slide14.xml"/><Relationship Id="rId24" Type="http://schemas.openxmlformats.org/officeDocument/2006/relationships/font" Target="fonts/OpenSansLight-regular.fntdata"/><Relationship Id="rId23" Type="http://schemas.openxmlformats.org/officeDocument/2006/relationships/font" Target="fonts/Rajdhani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Light-italic.fntdata"/><Relationship Id="rId25" Type="http://schemas.openxmlformats.org/officeDocument/2006/relationships/font" Target="fonts/OpenSansLight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OpenSansLigh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39bd8b0d_2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839bd8b0d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1fdcf20d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1fdcf20d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fdcf20d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1fdcf20d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1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58" name="Google Shape;5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78" name="Google Shape;7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91" name="Google Shape;91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02" name="Google Shape;10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6" name="Google Shape;116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22" name="Google Shape;122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1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35" name="Google Shape;1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Mochila del viajero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4" name="Google Shape;9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" name="Google Shape;9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" name="Google Shape;9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" name="Google Shape;9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2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5" Type="http://schemas.openxmlformats.org/officeDocument/2006/relationships/slide" Target="/ppt/slides/slide8.xml"/><Relationship Id="rId6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ultofpedagogy.com/note-taking/" TargetMode="External"/><Relationship Id="rId4" Type="http://schemas.openxmlformats.org/officeDocument/2006/relationships/hyperlink" Target="https://medium.goodnotes.com/the-best-note-taking-methods-for-college-students-451f412e264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3"/>
          <p:cNvSpPr txBox="1"/>
          <p:nvPr>
            <p:ph type="title"/>
          </p:nvPr>
        </p:nvSpPr>
        <p:spPr>
          <a:xfrm>
            <a:off x="4442200" y="952148"/>
            <a:ext cx="4058100" cy="18975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Mochila del viajero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2"/>
          <p:cNvSpPr txBox="1"/>
          <p:nvPr/>
        </p:nvSpPr>
        <p:spPr>
          <a:xfrm>
            <a:off x="796200" y="608025"/>
            <a:ext cx="7679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 </a:t>
            </a:r>
            <a:r>
              <a:rPr b="1" baseline="30000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❤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Github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3" name="Google Shape;203;p52"/>
          <p:cNvSpPr txBox="1"/>
          <p:nvPr/>
        </p:nvSpPr>
        <p:spPr>
          <a:xfrm>
            <a:off x="806450" y="1229525"/>
            <a:ext cx="76791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Estructura global del viaje en Github</a:t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04" name="Google Shape;2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313" y="1614275"/>
            <a:ext cx="5923775" cy="3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2"/>
          <p:cNvSpPr/>
          <p:nvPr/>
        </p:nvSpPr>
        <p:spPr>
          <a:xfrm>
            <a:off x="740975" y="3012425"/>
            <a:ext cx="1128900" cy="787500"/>
          </a:xfrm>
          <a:prstGeom prst="wedgeRoundRectCallout">
            <a:avLst>
              <a:gd fmla="val 68232" name="adj1"/>
              <a:gd fmla="val 20314" name="adj2"/>
              <a:gd fmla="val 0" name="adj3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Mochila individual de cada persona.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52"/>
          <p:cNvSpPr/>
          <p:nvPr/>
        </p:nvSpPr>
        <p:spPr>
          <a:xfrm>
            <a:off x="4315150" y="3799925"/>
            <a:ext cx="1128900" cy="787500"/>
          </a:xfrm>
          <a:prstGeom prst="wedgeRoundRectCallout">
            <a:avLst>
              <a:gd fmla="val -67660" name="adj1"/>
              <a:gd fmla="val 21382" name="adj2"/>
              <a:gd fmla="val 0" name="adj3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Mochila de la cursada grupal.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52"/>
          <p:cNvSpPr/>
          <p:nvPr/>
        </p:nvSpPr>
        <p:spPr>
          <a:xfrm>
            <a:off x="7437825" y="3240600"/>
            <a:ext cx="1128900" cy="787500"/>
          </a:xfrm>
          <a:prstGeom prst="wedgeRoundRectCallout">
            <a:avLst>
              <a:gd fmla="val -67660" name="adj1"/>
              <a:gd fmla="val 21382" name="adj2"/>
              <a:gd fmla="val 0" name="adj3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mejor equipo del mundo.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3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 </a:t>
            </a:r>
            <a:r>
              <a:rPr b="1" baseline="30000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❤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Github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3" name="Google Shape;213;p53"/>
          <p:cNvSpPr txBox="1"/>
          <p:nvPr/>
        </p:nvSpPr>
        <p:spPr>
          <a:xfrm>
            <a:off x="730250" y="1229525"/>
            <a:ext cx="767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Estructura detallada del viaje en Github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Mochila individual</a:t>
            </a:r>
            <a:endParaRPr b="1" sz="16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-&gt; Hay archivo con una serie de preguntas por clase a responder (alumno/a).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Cursada</a:t>
            </a:r>
            <a:endParaRPr b="1" sz="16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-&gt; Una carpeta por clase (docente).</a:t>
            </a:r>
            <a:b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-&gt; Un archivo con el nombre de cada alumno con las resoluciones de los ejercicios (alumno/a).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4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Cuando llegamos a destino...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5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0" name="Google Shape;220;p5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5"/>
          <p:cNvSpPr txBox="1"/>
          <p:nvPr/>
        </p:nvSpPr>
        <p:spPr>
          <a:xfrm>
            <a:off x="7200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Destino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26" name="Google Shape;2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825" y="798325"/>
            <a:ext cx="3774900" cy="37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55"/>
          <p:cNvSpPr txBox="1"/>
          <p:nvPr/>
        </p:nvSpPr>
        <p:spPr>
          <a:xfrm>
            <a:off x="730250" y="1534325"/>
            <a:ext cx="41853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Al llegar al destino (fin de la cursada) nos llevamos en la mochila un montón de conceptos con unas bases muy sólidas, vamos a tener un registro de los ejercicios realizados con feedback y también (no menor) habremos trabajado con Git y saber  cómo utilizarlo es algo que sin duda nos va a servir en toda nuestra carrera profesional.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¿Viaje de qué?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¿Qué llevamos en la mochila?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¿Qué modelo de mochila vamos a usar?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Cuando llegamos a destino...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47" name="Google Shape;14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5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¿Viaje de qué?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3" name="Google Shape;15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6"/>
          <p:cNvSpPr txBox="1"/>
          <p:nvPr/>
        </p:nvSpPr>
        <p:spPr>
          <a:xfrm>
            <a:off x="730250" y="1534325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Durante los encuentros que vamos a tener estaremos viajando (recorriendo) por distintos conceptos los cuales muchos se interrelacionan y forman un todo.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viaje va a estar formado por tramos (módulos) que se van conectando y nos van a permitir llegar al destino.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46"/>
          <p:cNvSpPr txBox="1"/>
          <p:nvPr/>
        </p:nvSpPr>
        <p:spPr>
          <a:xfrm>
            <a:off x="720000" y="6842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Viaje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61" name="Google Shape;1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725" y="1222900"/>
            <a:ext cx="3300375" cy="33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7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¿Qué llevamos en la mochila?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7" name="Google Shape;167;p4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p4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8"/>
          <p:cNvSpPr txBox="1"/>
          <p:nvPr/>
        </p:nvSpPr>
        <p:spPr>
          <a:xfrm>
            <a:off x="720000" y="4556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4" name="Google Shape;174;p48"/>
          <p:cNvSpPr txBox="1"/>
          <p:nvPr/>
        </p:nvSpPr>
        <p:spPr>
          <a:xfrm>
            <a:off x="730250" y="1305725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Durante los encuentros estaremos viajando (recorriendo) por distintos conceptos los cuales muchos se interrelacionan y forman un todo.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viaje va a estar formado por tramos (módulos) que se van conectando y nos van a permitir llegar al destino.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nuestra mochila iremos guardando momentos, conceptos, ejercitaciones y las relaciones que vamos encontrando en el viaje.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775" y="1032038"/>
            <a:ext cx="3528975" cy="35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9"/>
          <p:cNvSpPr/>
          <p:nvPr/>
        </p:nvSpPr>
        <p:spPr>
          <a:xfrm>
            <a:off x="4953475" y="1279550"/>
            <a:ext cx="3331800" cy="3294000"/>
          </a:xfrm>
          <a:prstGeom prst="roundRect">
            <a:avLst>
              <a:gd fmla="val 912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9"/>
          <p:cNvSpPr txBox="1"/>
          <p:nvPr/>
        </p:nvSpPr>
        <p:spPr>
          <a:xfrm>
            <a:off x="872400" y="4556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 - Extra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2" name="Google Shape;182;p49"/>
          <p:cNvSpPr txBox="1"/>
          <p:nvPr/>
        </p:nvSpPr>
        <p:spPr>
          <a:xfrm>
            <a:off x="806450" y="130572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usarla?¿Sirve este ejercicio de tomar notas?</a:t>
            </a:r>
            <a:endParaRPr b="1" sz="16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Está comprobado científicamente que los procesos mentales involucrados en la capacidad de bajar a un resumen un concepto y plasmarlo en cualquier formato mejora ampliamente la capacidad de aprendizaje del mismo. 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3" name="Google Shape;183;p49"/>
          <p:cNvSpPr txBox="1"/>
          <p:nvPr/>
        </p:nvSpPr>
        <p:spPr>
          <a:xfrm>
            <a:off x="5157100" y="1393750"/>
            <a:ext cx="29508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Enlaces para leer: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Enlace 1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-&gt; Muy buen artículo donde se menciona los distintos motivos por los cuales tomar apuntes mejora la capacidad de aprendizaje.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Enlace 2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-&gt; El artículo ofrece varias técnicas interesantes para tomar nota.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¿Qué modelo de mochila vamos a usar?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9" name="Google Shape;189;p5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0" name="Google Shape;190;p5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275" y="1171125"/>
            <a:ext cx="2509950" cy="24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1"/>
          <p:cNvSpPr txBox="1"/>
          <p:nvPr/>
        </p:nvSpPr>
        <p:spPr>
          <a:xfrm>
            <a:off x="7962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 </a:t>
            </a:r>
            <a:r>
              <a:rPr b="1" baseline="30000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❤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Github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7" name="Google Shape;197;p51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estar llevando registro del viaje en Github.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Github nos va a permitir llevar un registro en forma ordenada y prolija de los eventos que vayan sucediendo en el viaje.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