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ajdhani"/>
      <p:regular r:id="rId38"/>
      <p:bold r:id="rId39"/>
    </p:embeddedFont>
    <p:embeddedFont>
      <p:font typeface="Open Sans Ligh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C54332-7E0D-4F88-8B3F-E1EB219656FB}">
  <a:tblStyle styleId="{26C54332-7E0D-4F88-8B3F-E1EB219656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3252D77-6205-4051-BB32-227B5836A3A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regular.fntdata"/><Relationship Id="rId20" Type="http://schemas.openxmlformats.org/officeDocument/2006/relationships/slide" Target="slides/slide13.xml"/><Relationship Id="rId42" Type="http://schemas.openxmlformats.org/officeDocument/2006/relationships/font" Target="fonts/OpenSansLight-italic.fntdata"/><Relationship Id="rId41" Type="http://schemas.openxmlformats.org/officeDocument/2006/relationships/font" Target="fonts/OpenSansLight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OpenSansLight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ajdhani-bold.fntdata"/><Relationship Id="rId16" Type="http://schemas.openxmlformats.org/officeDocument/2006/relationships/slide" Target="slides/slide9.xml"/><Relationship Id="rId38" Type="http://schemas.openxmlformats.org/officeDocument/2006/relationships/font" Target="fonts/Rajdhani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b98b803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b98b80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3b0570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a3b0570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cb98b80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cb98b80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cb98b80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cb98b80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cb98b803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cb98b803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b98b80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cb98b80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a3b0570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a3b0570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b98b80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b98b80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cb98b80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cb98b80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cb98b80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cb98b80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cb98b803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cb98b80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b98b80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b98b80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b98b80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b98b80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a3b0570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a3b0570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cb98b803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cb98b803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cb98b803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cb98b803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cb98b803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cb98b803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cb98b80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cb98b80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cb98b803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cb98b803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cb98b80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cb98b80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6c83523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e6c83523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8cc967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8cc967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a3b0570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a3b0570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cb98b80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cb98b80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62f27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62f27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b98b80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b98b80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cb98b80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cb98b80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Algoritmos de planificación de CPU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10.xml"/><Relationship Id="rId5" Type="http://schemas.openxmlformats.org/officeDocument/2006/relationships/slide" Target="/ppt/slides/slide15.xml"/><Relationship Id="rId6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4442205" y="5711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planificación de CPU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/>
        </p:nvSpPr>
        <p:spPr>
          <a:xfrm>
            <a:off x="4371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SJF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38"/>
          <p:cNvSpPr txBox="1"/>
          <p:nvPr/>
        </p:nvSpPr>
        <p:spPr>
          <a:xfrm>
            <a:off x="3502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38"/>
          <p:cNvSpPr/>
          <p:nvPr/>
        </p:nvSpPr>
        <p:spPr>
          <a:xfrm>
            <a:off x="4200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5" name="Google Shape;165;p39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9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39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39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40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6" name="Google Shape;176;p40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40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3" name="Google Shape;183;p41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41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 independientemente de su llegada y en caso de que los procesos sean iguales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5" name="Google Shape;185;p41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41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2" name="Google Shape;192;p42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42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42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42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/>
        </p:nvSpPr>
        <p:spPr>
          <a:xfrm>
            <a:off x="42955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SRTF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34262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3"/>
          <p:cNvSpPr/>
          <p:nvPr/>
        </p:nvSpPr>
        <p:spPr>
          <a:xfrm>
            <a:off x="41242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/>
        </p:nvSpPr>
        <p:spPr>
          <a:xfrm>
            <a:off x="717750" y="625275"/>
            <a:ext cx="7707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44"/>
          <p:cNvSpPr txBox="1"/>
          <p:nvPr/>
        </p:nvSpPr>
        <p:spPr>
          <a:xfrm>
            <a:off x="717750" y="1329075"/>
            <a:ext cx="7707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9" name="Google Shape;209;p4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0" name="Google Shape;210;p4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7" name="Google Shape;217;p4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4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5" name="Google Shape;225;p4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p4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3" name="Google Shape;233;p4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Google Shape;234;p4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FIFO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SJF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SRTF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Round Robin (RR)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3" name="Google Shape;93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0" name="Google Shape;240;p48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1" name="Google Shape;241;p48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48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9" name="Google Shape;249;p49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0" name="Google Shape;250;p49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Round Robin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256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7" name="Google Shape;257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4" name="Google Shape;264;p51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" name="Google Shape;265;p51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2" name="Google Shape;272;p52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3" name="Google Shape;273;p52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9" name="Google Shape;279;p53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0" name="Google Shape;280;p53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53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8" name="Google Shape;288;p5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9" name="Google Shape;289;p5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6" name="Google Shape;296;p5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7" name="Google Shape;297;p5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3" name="Google Shape;303;p5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4" name="Google Shape;304;p5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5" name="Google Shape;305;p5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1" name="Google Shape;311;p5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2" name="Google Shape;312;p5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3" name="Google Shape;313;p5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¿Por qué la necesidad de usarlos?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1"/>
          <p:cNvSpPr txBox="1"/>
          <p:nvPr/>
        </p:nvSpPr>
        <p:spPr>
          <a:xfrm>
            <a:off x="2797378" y="219553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1125100" y="1807225"/>
            <a:ext cx="58215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Estos métodos nacieron por la necesidad de poder ordenar los procesos para ganar eficiencia, son los encargados de ordenar y dirigir los procesos para asegurar que ninguno de ellos monopolice el uso de la CPU.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7" name="Google Shape;107;p32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32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09" name="Google Shape;109;p3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32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12" name="Google Shape;112;p3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/>
        </p:nvSpPr>
        <p:spPr>
          <a:xfrm>
            <a:off x="4371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FIFO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3"/>
          <p:cNvSpPr txBox="1"/>
          <p:nvPr/>
        </p:nvSpPr>
        <p:spPr>
          <a:xfrm>
            <a:off x="3502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" name="Google Shape;120;p33"/>
          <p:cNvSpPr/>
          <p:nvPr/>
        </p:nvSpPr>
        <p:spPr>
          <a:xfrm>
            <a:off x="4200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26;p34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7" name="Google Shape;127;p3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3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5" name="Google Shape;135;p3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3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3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3" name="Google Shape;143;p3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3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3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1" name="Google Shape;151;p3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{26C54332-7E0D-4F88-8B3F-E1EB219656FB}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3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{43252D77-6205-4051-BB32-227B5836A3A2}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