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  <p:sldMasterId id="214748367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aq0I3GSF6flKGzXDz+QLGC59g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F918CB-2F92-4DCC-9BFA-87D68340A350}">
  <a:tblStyle styleId="{E3F918CB-2F92-4DCC-9BFA-87D68340A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48bfaac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c48bfaac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51d831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d951d831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51d831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d951d831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40fda7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b40fda7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c48bfaac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c48bfaac81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c48bfaac81_0_1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c48bfaac81_0_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c48bfaac81_0_1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c48bfaac81_0_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con Terminal Integrada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Plantilla guia</a:t>
            </a:r>
            <a:r>
              <a:rPr b="1" i="0" lang="es" sz="2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Comandos de ayuda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repaso_clase1y2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epaso_clase1y2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istoria_de_la_contabilidad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que_haremos_hoy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servidores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interfaces_de_usuario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infraestructura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4) 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carpeta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archiv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llamado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8bfaac81_0_3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b="1" i="0" lang="es" sz="3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b="1" i="0" sz="4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6" name="Google Shape;156;gc48bfaac81_0_342"/>
          <p:cNvSpPr/>
          <p:nvPr/>
        </p:nvSpPr>
        <p:spPr>
          <a:xfrm>
            <a:off x="3851550" y="1219538"/>
            <a:ext cx="14409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dh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c48bfaac81_0_342"/>
          <p:cNvSpPr/>
          <p:nvPr/>
        </p:nvSpPr>
        <p:spPr>
          <a:xfrm>
            <a:off x="3651150" y="1930175"/>
            <a:ext cx="18417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repaso_clase1y2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c48bfaac81_0_342"/>
          <p:cNvSpPr/>
          <p:nvPr/>
        </p:nvSpPr>
        <p:spPr>
          <a:xfrm>
            <a:off x="6980350" y="28835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infraestructura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gc48bfaac81_0_342"/>
          <p:cNvSpPr/>
          <p:nvPr/>
        </p:nvSpPr>
        <p:spPr>
          <a:xfrm>
            <a:off x="5415627" y="2883575"/>
            <a:ext cx="16263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que_haremos_hoy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c48bfaac81_0_342"/>
          <p:cNvSpPr/>
          <p:nvPr/>
        </p:nvSpPr>
        <p:spPr>
          <a:xfrm>
            <a:off x="3850875" y="2883575"/>
            <a:ext cx="13080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interfaces_de_usuario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c48bfaac81_0_342"/>
          <p:cNvSpPr/>
          <p:nvPr/>
        </p:nvSpPr>
        <p:spPr>
          <a:xfrm>
            <a:off x="2286138" y="28835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servidores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c48bfaac81_0_342"/>
          <p:cNvSpPr/>
          <p:nvPr/>
        </p:nvSpPr>
        <p:spPr>
          <a:xfrm>
            <a:off x="722300" y="2883575"/>
            <a:ext cx="13743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historia_de_la_contabilidad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c48bfaac81_0_342"/>
          <p:cNvSpPr/>
          <p:nvPr/>
        </p:nvSpPr>
        <p:spPr>
          <a:xfrm>
            <a:off x="698080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gc48bfaac81_0_342"/>
          <p:cNvSpPr/>
          <p:nvPr/>
        </p:nvSpPr>
        <p:spPr>
          <a:xfrm>
            <a:off x="5416175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gc48bfaac81_0_342"/>
          <p:cNvSpPr/>
          <p:nvPr/>
        </p:nvSpPr>
        <p:spPr>
          <a:xfrm>
            <a:off x="385155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c48bfaac81_0_342"/>
          <p:cNvSpPr/>
          <p:nvPr/>
        </p:nvSpPr>
        <p:spPr>
          <a:xfrm>
            <a:off x="2286925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repaso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c48bfaac81_0_342"/>
          <p:cNvSpPr/>
          <p:nvPr/>
        </p:nvSpPr>
        <p:spPr>
          <a:xfrm>
            <a:off x="72230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gc48bfaac81_0_342"/>
          <p:cNvCxnSpPr>
            <a:stCxn id="157" idx="2"/>
            <a:endCxn id="162" idx="0"/>
          </p:cNvCxnSpPr>
          <p:nvPr/>
        </p:nvCxnSpPr>
        <p:spPr>
          <a:xfrm rot="5400000">
            <a:off x="2762100" y="1073675"/>
            <a:ext cx="457200" cy="316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c48bfaac81_0_342"/>
          <p:cNvCxnSpPr>
            <a:stCxn id="157" idx="2"/>
            <a:endCxn id="161" idx="0"/>
          </p:cNvCxnSpPr>
          <p:nvPr/>
        </p:nvCxnSpPr>
        <p:spPr>
          <a:xfrm rot="5400000">
            <a:off x="3560700" y="1872275"/>
            <a:ext cx="457200" cy="156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c48bfaac81_0_342"/>
          <p:cNvCxnSpPr>
            <a:stCxn id="156" idx="2"/>
            <a:endCxn id="157" idx="0"/>
          </p:cNvCxnSpPr>
          <p:nvPr/>
        </p:nvCxnSpPr>
        <p:spPr>
          <a:xfrm flipH="1" rot="-5400000">
            <a:off x="4465050" y="1822688"/>
            <a:ext cx="2145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c48bfaac81_0_342"/>
          <p:cNvCxnSpPr>
            <a:stCxn id="157" idx="2"/>
            <a:endCxn id="160" idx="0"/>
          </p:cNvCxnSpPr>
          <p:nvPr/>
        </p:nvCxnSpPr>
        <p:spPr>
          <a:xfrm rot="5400000">
            <a:off x="4309800" y="2621375"/>
            <a:ext cx="457200" cy="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c48bfaac81_0_342"/>
          <p:cNvCxnSpPr>
            <a:stCxn id="157" idx="2"/>
            <a:endCxn id="159" idx="0"/>
          </p:cNvCxnSpPr>
          <p:nvPr/>
        </p:nvCxnSpPr>
        <p:spPr>
          <a:xfrm flipH="1" rot="-5400000">
            <a:off x="5171850" y="1826525"/>
            <a:ext cx="457200" cy="1656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c48bfaac81_0_342"/>
          <p:cNvCxnSpPr>
            <a:stCxn id="157" idx="2"/>
            <a:endCxn id="158" idx="0"/>
          </p:cNvCxnSpPr>
          <p:nvPr/>
        </p:nvCxnSpPr>
        <p:spPr>
          <a:xfrm flipH="1" rot="-5400000">
            <a:off x="5907750" y="1090625"/>
            <a:ext cx="457200" cy="3128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c48bfaac81_0_342"/>
          <p:cNvCxnSpPr>
            <a:stCxn id="161" idx="2"/>
          </p:cNvCxnSpPr>
          <p:nvPr/>
        </p:nvCxnSpPr>
        <p:spPr>
          <a:xfrm flipH="1" rot="-5400000">
            <a:off x="2840838" y="3774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c48bfaac81_0_342"/>
          <p:cNvCxnSpPr/>
          <p:nvPr/>
        </p:nvCxnSpPr>
        <p:spPr>
          <a:xfrm flipH="1" rot="-5400000">
            <a:off x="4371475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c48bfaac81_0_342"/>
          <p:cNvCxnSpPr/>
          <p:nvPr/>
        </p:nvCxnSpPr>
        <p:spPr>
          <a:xfrm flipH="1" rot="-5400000">
            <a:off x="5984525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c48bfaac81_0_342"/>
          <p:cNvCxnSpPr/>
          <p:nvPr/>
        </p:nvCxnSpPr>
        <p:spPr>
          <a:xfrm flipH="1" rot="-5400000">
            <a:off x="7548850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c48bfaac81_0_342"/>
          <p:cNvCxnSpPr/>
          <p:nvPr/>
        </p:nvCxnSpPr>
        <p:spPr>
          <a:xfrm flipH="1" rot="-5400000">
            <a:off x="1240638" y="3774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951d8317c_1_10"/>
          <p:cNvSpPr txBox="1"/>
          <p:nvPr/>
        </p:nvSpPr>
        <p:spPr>
          <a:xfrm>
            <a:off x="559025" y="12961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Una vez realizada la actividad deberemos corroborar el resultado obtenido ubicándonos en la carpeta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utilizando el comando: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 el resultado coincide con la plantilla guía de la diapositiva anterior realizar una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captura de pantalla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recorte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la terminal y guardarla con la siguiente nomenclatura: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último subir la imagen con la captura a la carpeta en drive que será provista por tu profe y/o tutor.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gd951d8317c_1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40fda7b3_4_30"/>
          <p:cNvSpPr txBox="1"/>
          <p:nvPr/>
        </p:nvSpPr>
        <p:spPr>
          <a:xfrm>
            <a:off x="559025" y="1296150"/>
            <a:ext cx="83475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Abriremos el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Renombrar los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archivos de la izquierda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los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nom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bres correctos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ubicados a la derecha: 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8" name="Google Shape;198;g7b40fda7b3_4_30"/>
          <p:cNvGraphicFramePr/>
          <p:nvPr/>
        </p:nvGraphicFramePr>
        <p:xfrm>
          <a:off x="757775" y="2610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{E3F918CB-2F92-4DCC-9BFA-87D68340A350}</a:tableStyleId>
              </a:tblPr>
              <a:tblGrid>
                <a:gridCol w="3814225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historia_de_la_contabilidad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historia_de_la_informatica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que_haremos_hoy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software_y_hardware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infraestructura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git_bash_y_vscode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51d8317c_1_27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3)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cada archivo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escribir (desde el VScode)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pequeño resumen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los temas visto hasta ahora, relacionados con los nombres de las carpetas.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Una vez realizada la actividad deberemos corroborar el resultado obtenido en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mostrando el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explorador de archivos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expandiendo las carpetas.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Realizar una </a:t>
            </a:r>
            <a:r>
              <a:rPr b="0" i="0" lang="es" sz="16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captura de pantalla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es" sz="16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recorte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el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guardarla con la siguiente nomenclatura: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último subir la imagen con la captura a la carpeta en drive que será provista por tu profe y/o tutor.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gd951d8317c_1_2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Final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