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3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4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4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0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7/22/2022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330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48DC0F-C0DD-0086-8CCA-D85270AD2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s-CO" sz="7500" dirty="0"/>
              <a:t>Manual de Usuario</a:t>
            </a:r>
            <a:br>
              <a:rPr lang="es-CO" sz="7500" dirty="0"/>
            </a:br>
            <a:r>
              <a:rPr lang="es-CO" sz="7500" dirty="0"/>
              <a:t>ECI Notes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95DE7-E4A1-DA16-A901-F95DC2169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984035" cy="1320249"/>
          </a:xfrm>
        </p:spPr>
        <p:txBody>
          <a:bodyPr>
            <a:normAutofit/>
          </a:bodyPr>
          <a:lstStyle/>
          <a:p>
            <a:r>
              <a:rPr lang="es-CO" dirty="0"/>
              <a:t>Link: https://ecinotes.herokuapp.com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0A6D3-0415-702D-30F7-3D7C246C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8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6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E46BA7-640D-4D6E-604C-8B4C9C30D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9276"/>
            <a:ext cx="4500561" cy="4259814"/>
          </a:xfrm>
        </p:spPr>
        <p:txBody>
          <a:bodyPr>
            <a:normAutofit/>
          </a:bodyPr>
          <a:lstStyle/>
          <a:p>
            <a:r>
              <a:rPr lang="es-CO" dirty="0" err="1"/>
              <a:t>Login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3FA378-AFAE-597C-535F-51CD1366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es-CO" dirty="0"/>
              <a:t>Debe usar las credenciales ofrecidas por la universidad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57C183-85B8-9C58-751F-C988BBD1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231341"/>
            <a:ext cx="6049714" cy="43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06E95D-0E35-74FF-F1B1-CCF870C9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Home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927D80-8383-2CE2-7D83-82A7586C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754771"/>
            <a:ext cx="10888663" cy="475083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91A21C2-E946-3B5B-FF89-AF0BFA6C02D0}"/>
              </a:ext>
            </a:extLst>
          </p:cNvPr>
          <p:cNvSpPr/>
          <p:nvPr/>
        </p:nvSpPr>
        <p:spPr>
          <a:xfrm>
            <a:off x="447675" y="1754771"/>
            <a:ext cx="3284570" cy="5312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F51E9D-EF93-A829-7AAD-47C3BAE32CF5}"/>
              </a:ext>
            </a:extLst>
          </p:cNvPr>
          <p:cNvSpPr txBox="1"/>
          <p:nvPr/>
        </p:nvSpPr>
        <p:spPr>
          <a:xfrm>
            <a:off x="4971661" y="1059024"/>
            <a:ext cx="11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NavBar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1EF3F2E-4D49-11FB-34B8-2E783224D95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732245" y="1243690"/>
            <a:ext cx="1239416" cy="7766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A7B00D8-4FA3-EBC2-3CB8-B01B2E479049}"/>
              </a:ext>
            </a:extLst>
          </p:cNvPr>
          <p:cNvSpPr/>
          <p:nvPr/>
        </p:nvSpPr>
        <p:spPr>
          <a:xfrm>
            <a:off x="1390261" y="2531467"/>
            <a:ext cx="9489232" cy="367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63D5E37-4C75-69C6-AF90-F7B4A96970A9}"/>
              </a:ext>
            </a:extLst>
          </p:cNvPr>
          <p:cNvSpPr txBox="1"/>
          <p:nvPr/>
        </p:nvSpPr>
        <p:spPr>
          <a:xfrm>
            <a:off x="8668802" y="985706"/>
            <a:ext cx="235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Contenido de cada sección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8722DBA-3D0F-67A6-D221-D3B6BCF13196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flipH="1">
            <a:off x="6134877" y="1308872"/>
            <a:ext cx="2533925" cy="12225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8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06E95D-0E35-74FF-F1B1-CCF870C9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Zona Inicio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927D80-8383-2CE2-7D83-82A7586C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754771"/>
            <a:ext cx="10888663" cy="4750837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2A7B00D8-4FA3-EBC2-3CB8-B01B2E479049}"/>
              </a:ext>
            </a:extLst>
          </p:cNvPr>
          <p:cNvSpPr/>
          <p:nvPr/>
        </p:nvSpPr>
        <p:spPr>
          <a:xfrm>
            <a:off x="3200399" y="3023117"/>
            <a:ext cx="4609323" cy="1558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63D5E37-4C75-69C6-AF90-F7B4A96970A9}"/>
              </a:ext>
            </a:extLst>
          </p:cNvPr>
          <p:cNvSpPr txBox="1"/>
          <p:nvPr/>
        </p:nvSpPr>
        <p:spPr>
          <a:xfrm>
            <a:off x="7399839" y="972555"/>
            <a:ext cx="235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Mensaje de Bienvenida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8722DBA-3D0F-67A6-D221-D3B6BCF13196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flipH="1">
            <a:off x="5505061" y="1295721"/>
            <a:ext cx="1894778" cy="17273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E02BEDF-20B6-3D76-1FE2-007F3EE04BF4}"/>
              </a:ext>
            </a:extLst>
          </p:cNvPr>
          <p:cNvSpPr/>
          <p:nvPr/>
        </p:nvSpPr>
        <p:spPr>
          <a:xfrm>
            <a:off x="3676261" y="4973217"/>
            <a:ext cx="2295331" cy="6624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FEC5896-A47D-C3C0-8999-40D4F4BB9CA1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5971592" y="5304454"/>
            <a:ext cx="936835" cy="8335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838815-078A-D55F-9BC1-66898FB1C79C}"/>
              </a:ext>
            </a:extLst>
          </p:cNvPr>
          <p:cNvSpPr txBox="1"/>
          <p:nvPr/>
        </p:nvSpPr>
        <p:spPr>
          <a:xfrm>
            <a:off x="6908427" y="5814795"/>
            <a:ext cx="235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Botón para crear un nuevo tablero</a:t>
            </a:r>
          </a:p>
        </p:txBody>
      </p:sp>
    </p:spTree>
    <p:extLst>
      <p:ext uri="{BB962C8B-B14F-4D97-AF65-F5344CB8AC3E}">
        <p14:creationId xmlns:p14="http://schemas.microsoft.com/office/powerpoint/2010/main" val="394698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FB5F8-D5F6-2FC2-073B-7850C948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25451"/>
            <a:ext cx="11090275" cy="5759450"/>
          </a:xfrm>
        </p:spPr>
        <p:txBody>
          <a:bodyPr>
            <a:normAutofit/>
          </a:bodyPr>
          <a:lstStyle/>
          <a:p>
            <a:r>
              <a:rPr lang="es-CO" sz="7200" dirty="0"/>
              <a:t>Zona Cuadernillos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F8D7F4-E42B-8F39-5255-786210BE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74" y="1608490"/>
            <a:ext cx="10976850" cy="497778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8AA68F7-214F-72F7-D9BC-764DD71C8928}"/>
              </a:ext>
            </a:extLst>
          </p:cNvPr>
          <p:cNvSpPr/>
          <p:nvPr/>
        </p:nvSpPr>
        <p:spPr>
          <a:xfrm>
            <a:off x="3857625" y="3600450"/>
            <a:ext cx="2238375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18122-642F-9A7F-518F-5A13220D66F7}"/>
              </a:ext>
            </a:extLst>
          </p:cNvPr>
          <p:cNvSpPr txBox="1"/>
          <p:nvPr/>
        </p:nvSpPr>
        <p:spPr>
          <a:xfrm>
            <a:off x="8135869" y="708023"/>
            <a:ext cx="202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Botón para crear nuevo tablero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298D38-ADF5-617F-9AFC-EBB22A9699D9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flipH="1">
            <a:off x="4976813" y="1031189"/>
            <a:ext cx="3159056" cy="25692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E2833B-6C2F-4800-3E86-96EBA5FEA911}"/>
              </a:ext>
            </a:extLst>
          </p:cNvPr>
          <p:cNvSpPr/>
          <p:nvPr/>
        </p:nvSpPr>
        <p:spPr>
          <a:xfrm>
            <a:off x="3857626" y="4135223"/>
            <a:ext cx="4791074" cy="14571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869C40-BE31-EC68-0878-95B47EDA5154}"/>
              </a:ext>
            </a:extLst>
          </p:cNvPr>
          <p:cNvSpPr txBox="1"/>
          <p:nvPr/>
        </p:nvSpPr>
        <p:spPr>
          <a:xfrm>
            <a:off x="8135869" y="5786218"/>
            <a:ext cx="319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Cuadernillos en los que participa o es administrador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37A5305-8AD2-BC38-0388-C47571E4E30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flipH="1" flipV="1">
            <a:off x="6253163" y="5592411"/>
            <a:ext cx="1882706" cy="516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6857E13-D295-4FA7-E073-79998930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651821"/>
            <a:ext cx="11000790" cy="49668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3FB5F8-D5F6-2FC2-073B-7850C948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25451"/>
            <a:ext cx="11090275" cy="5759450"/>
          </a:xfrm>
        </p:spPr>
        <p:txBody>
          <a:bodyPr>
            <a:normAutofit/>
          </a:bodyPr>
          <a:lstStyle/>
          <a:p>
            <a:r>
              <a:rPr lang="es-CO" sz="7200" dirty="0"/>
              <a:t>Zona Repositorio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AA68F7-214F-72F7-D9BC-764DD71C8928}"/>
              </a:ext>
            </a:extLst>
          </p:cNvPr>
          <p:cNvSpPr/>
          <p:nvPr/>
        </p:nvSpPr>
        <p:spPr>
          <a:xfrm>
            <a:off x="3857625" y="3600450"/>
            <a:ext cx="4689216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18122-642F-9A7F-518F-5A13220D66F7}"/>
              </a:ext>
            </a:extLst>
          </p:cNvPr>
          <p:cNvSpPr txBox="1"/>
          <p:nvPr/>
        </p:nvSpPr>
        <p:spPr>
          <a:xfrm>
            <a:off x="8135869" y="708023"/>
            <a:ext cx="202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Desplegable para buscar materias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298D38-ADF5-617F-9AFC-EBB22A9699D9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flipH="1">
            <a:off x="6202233" y="1169688"/>
            <a:ext cx="1933636" cy="24307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E2833B-6C2F-4800-3E86-96EBA5FEA911}"/>
              </a:ext>
            </a:extLst>
          </p:cNvPr>
          <p:cNvSpPr/>
          <p:nvPr/>
        </p:nvSpPr>
        <p:spPr>
          <a:xfrm>
            <a:off x="3857626" y="4135223"/>
            <a:ext cx="4791074" cy="14571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869C40-BE31-EC68-0878-95B47EDA5154}"/>
              </a:ext>
            </a:extLst>
          </p:cNvPr>
          <p:cNvSpPr txBox="1"/>
          <p:nvPr/>
        </p:nvSpPr>
        <p:spPr>
          <a:xfrm>
            <a:off x="8135869" y="5786218"/>
            <a:ext cx="319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Cuadernillos públicos con el filtro dado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37A5305-8AD2-BC38-0388-C47571E4E30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flipH="1" flipV="1">
            <a:off x="6253163" y="5592411"/>
            <a:ext cx="1882706" cy="516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0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>
            <a:extLst>
              <a:ext uri="{FF2B5EF4-FFF2-40B4-BE49-F238E27FC236}">
                <a16:creationId xmlns:a16="http://schemas.microsoft.com/office/drawing/2014/main" id="{72773288-848C-7A4F-7714-CEBE25770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2" b="3128"/>
          <a:stretch/>
        </p:blipFill>
        <p:spPr>
          <a:xfrm>
            <a:off x="1515602" y="2043404"/>
            <a:ext cx="9093304" cy="43089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3FB5F8-D5F6-2FC2-073B-7850C948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25451"/>
            <a:ext cx="11090275" cy="5759450"/>
          </a:xfrm>
        </p:spPr>
        <p:txBody>
          <a:bodyPr>
            <a:normAutofit/>
          </a:bodyPr>
          <a:lstStyle/>
          <a:p>
            <a:r>
              <a:rPr lang="es-CO" sz="7200" dirty="0"/>
              <a:t>Nuevo Cuadernillo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18122-642F-9A7F-518F-5A13220D66F7}"/>
              </a:ext>
            </a:extLst>
          </p:cNvPr>
          <p:cNvSpPr txBox="1"/>
          <p:nvPr/>
        </p:nvSpPr>
        <p:spPr>
          <a:xfrm>
            <a:off x="9377450" y="2829665"/>
            <a:ext cx="202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 del cuadernillo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298D38-ADF5-617F-9AFC-EBB22A9699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37714" y="3152831"/>
            <a:ext cx="1539736" cy="3231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869C40-BE31-EC68-0878-95B47EDA5154}"/>
              </a:ext>
            </a:extLst>
          </p:cNvPr>
          <p:cNvSpPr txBox="1"/>
          <p:nvPr/>
        </p:nvSpPr>
        <p:spPr>
          <a:xfrm>
            <a:off x="8625282" y="6029181"/>
            <a:ext cx="319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Crear tablero e ingresar al mismo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37A5305-8AD2-BC38-0388-C47571E4E3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848669" y="5790014"/>
            <a:ext cx="1776613" cy="56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7AEF20-CCA1-1079-F5FC-5A882B023CDC}"/>
              </a:ext>
            </a:extLst>
          </p:cNvPr>
          <p:cNvSpPr txBox="1"/>
          <p:nvPr/>
        </p:nvSpPr>
        <p:spPr>
          <a:xfrm>
            <a:off x="9269964" y="3599525"/>
            <a:ext cx="272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Materia a la que pertenece el cuadernillo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A276E9E-F3A7-3C88-304C-D2059371648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923352" y="3922691"/>
            <a:ext cx="2346612" cy="3017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99D880D-DDB9-9E3B-9B48-963FF228D76C}"/>
              </a:ext>
            </a:extLst>
          </p:cNvPr>
          <p:cNvSpPr txBox="1"/>
          <p:nvPr/>
        </p:nvSpPr>
        <p:spPr>
          <a:xfrm>
            <a:off x="9426851" y="4399562"/>
            <a:ext cx="272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Elegir si es editable y público el cuadernillo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7C4F846-68AE-4EED-B417-7015E9939262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flipH="1" flipV="1">
            <a:off x="6923352" y="4542792"/>
            <a:ext cx="2503499" cy="1799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2AA747CC-EC20-B25F-6651-6EFF834E9A70}"/>
              </a:ext>
            </a:extLst>
          </p:cNvPr>
          <p:cNvSpPr/>
          <p:nvPr/>
        </p:nvSpPr>
        <p:spPr>
          <a:xfrm>
            <a:off x="6634065" y="4160395"/>
            <a:ext cx="289287" cy="764794"/>
          </a:xfrm>
          <a:prstGeom prst="rightBrace">
            <a:avLst>
              <a:gd name="adj1" fmla="val 1800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225F807-BE64-C49C-6D25-E44AB51E8739}"/>
              </a:ext>
            </a:extLst>
          </p:cNvPr>
          <p:cNvSpPr txBox="1"/>
          <p:nvPr/>
        </p:nvSpPr>
        <p:spPr>
          <a:xfrm>
            <a:off x="8895903" y="5231921"/>
            <a:ext cx="319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Elegir participantes del cuadernillo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96760CE-EED7-434E-AE0D-E09C666B0529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7464490" y="5231921"/>
            <a:ext cx="1431413" cy="3231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7E3B393-FC59-693A-5A19-9FFC54B7C635}"/>
              </a:ext>
            </a:extLst>
          </p:cNvPr>
          <p:cNvSpPr txBox="1"/>
          <p:nvPr/>
        </p:nvSpPr>
        <p:spPr>
          <a:xfrm>
            <a:off x="104602" y="4435510"/>
            <a:ext cx="319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Eliminar participante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9DEF27E-798A-46E3-0855-70E62F556FDD}"/>
              </a:ext>
            </a:extLst>
          </p:cNvPr>
          <p:cNvCxnSpPr>
            <a:cxnSpLocks/>
          </p:cNvCxnSpPr>
          <p:nvPr/>
        </p:nvCxnSpPr>
        <p:spPr>
          <a:xfrm>
            <a:off x="2668555" y="4833257"/>
            <a:ext cx="2127380" cy="5318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0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2B38807-2F33-98AE-C2CA-90253C74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1823174"/>
            <a:ext cx="10163174" cy="46442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3FB5F8-D5F6-2FC2-073B-7850C948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25451"/>
            <a:ext cx="11090275" cy="5759450"/>
          </a:xfrm>
        </p:spPr>
        <p:txBody>
          <a:bodyPr>
            <a:normAutofit/>
          </a:bodyPr>
          <a:lstStyle/>
          <a:p>
            <a:r>
              <a:rPr lang="es-CO" sz="7200" dirty="0"/>
              <a:t>Tablero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AA68F7-214F-72F7-D9BC-764DD71C8928}"/>
              </a:ext>
            </a:extLst>
          </p:cNvPr>
          <p:cNvSpPr/>
          <p:nvPr/>
        </p:nvSpPr>
        <p:spPr>
          <a:xfrm>
            <a:off x="1926188" y="1823174"/>
            <a:ext cx="4791074" cy="462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18122-642F-9A7F-518F-5A13220D66F7}"/>
              </a:ext>
            </a:extLst>
          </p:cNvPr>
          <p:cNvSpPr txBox="1"/>
          <p:nvPr/>
        </p:nvSpPr>
        <p:spPr>
          <a:xfrm>
            <a:off x="6717262" y="548700"/>
            <a:ext cx="202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Barra de herramientas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298D38-ADF5-617F-9AFC-EBB22A9699D9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flipH="1">
            <a:off x="4321725" y="871866"/>
            <a:ext cx="2395537" cy="95130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E2833B-6C2F-4800-3E86-96EBA5FEA911}"/>
              </a:ext>
            </a:extLst>
          </p:cNvPr>
          <p:cNvSpPr/>
          <p:nvPr/>
        </p:nvSpPr>
        <p:spPr>
          <a:xfrm>
            <a:off x="1828799" y="2403035"/>
            <a:ext cx="7968343" cy="41533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869C40-BE31-EC68-0878-95B47EDA5154}"/>
              </a:ext>
            </a:extLst>
          </p:cNvPr>
          <p:cNvSpPr txBox="1"/>
          <p:nvPr/>
        </p:nvSpPr>
        <p:spPr>
          <a:xfrm>
            <a:off x="10935476" y="3305176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Tablero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37A5305-8AD2-BC38-0388-C47571E4E305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9797142" y="3489842"/>
            <a:ext cx="1138334" cy="9898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CFC88BA-9668-C18A-A7FC-6C2CBAA08A17}"/>
              </a:ext>
            </a:extLst>
          </p:cNvPr>
          <p:cNvSpPr/>
          <p:nvPr/>
        </p:nvSpPr>
        <p:spPr>
          <a:xfrm>
            <a:off x="9657184" y="1811965"/>
            <a:ext cx="1163601" cy="462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F754D7-4F06-3F16-E05D-3B1154BC41CA}"/>
              </a:ext>
            </a:extLst>
          </p:cNvPr>
          <p:cNvSpPr txBox="1"/>
          <p:nvPr/>
        </p:nvSpPr>
        <p:spPr>
          <a:xfrm>
            <a:off x="9272607" y="528397"/>
            <a:ext cx="1932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Botón de salida y configuraciones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C4ABF43-5EB8-275C-D486-27CC5B2EAEA9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10238984" y="1451727"/>
            <a:ext cx="1" cy="3602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6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836ECA-F1D3-6FC2-75BB-9131FBEC2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1"/>
          <a:stretch/>
        </p:blipFill>
        <p:spPr>
          <a:xfrm>
            <a:off x="1917859" y="2397967"/>
            <a:ext cx="8593694" cy="39281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3FB5F8-D5F6-2FC2-073B-7850C948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25451"/>
            <a:ext cx="11090275" cy="5759450"/>
          </a:xfrm>
        </p:spPr>
        <p:txBody>
          <a:bodyPr>
            <a:normAutofit/>
          </a:bodyPr>
          <a:lstStyle/>
          <a:p>
            <a:r>
              <a:rPr lang="es-CO" sz="7200" dirty="0"/>
              <a:t>Configuración Cuadernillo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18122-642F-9A7F-518F-5A13220D66F7}"/>
              </a:ext>
            </a:extLst>
          </p:cNvPr>
          <p:cNvSpPr txBox="1"/>
          <p:nvPr/>
        </p:nvSpPr>
        <p:spPr>
          <a:xfrm>
            <a:off x="5250298" y="1580112"/>
            <a:ext cx="202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 del cuadernillo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298D38-ADF5-617F-9AFC-EBB22A9699D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63951" y="2226443"/>
            <a:ext cx="0" cy="7220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869C40-BE31-EC68-0878-95B47EDA5154}"/>
              </a:ext>
            </a:extLst>
          </p:cNvPr>
          <p:cNvSpPr txBox="1"/>
          <p:nvPr/>
        </p:nvSpPr>
        <p:spPr>
          <a:xfrm>
            <a:off x="8625282" y="6029181"/>
            <a:ext cx="319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Guardar tablero y refrescar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37A5305-8AD2-BC38-0388-C47571E4E3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848669" y="5790014"/>
            <a:ext cx="1776613" cy="4238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7AEF20-CCA1-1079-F5FC-5A882B023CDC}"/>
              </a:ext>
            </a:extLst>
          </p:cNvPr>
          <p:cNvSpPr txBox="1"/>
          <p:nvPr/>
        </p:nvSpPr>
        <p:spPr>
          <a:xfrm>
            <a:off x="9328113" y="3057938"/>
            <a:ext cx="272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Administrador del cuadernillo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A276E9E-F3A7-3C88-304C-D2059371648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774024" y="3381104"/>
            <a:ext cx="2554089" cy="4663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99D880D-DDB9-9E3B-9B48-963FF228D76C}"/>
              </a:ext>
            </a:extLst>
          </p:cNvPr>
          <p:cNvSpPr txBox="1"/>
          <p:nvPr/>
        </p:nvSpPr>
        <p:spPr>
          <a:xfrm>
            <a:off x="9394976" y="4041074"/>
            <a:ext cx="272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Elegir si es editable y público el cuadernillo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7C4F846-68AE-4EED-B417-7015E9939262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flipH="1">
            <a:off x="6923352" y="4364240"/>
            <a:ext cx="2471624" cy="3532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2AA747CC-EC20-B25F-6651-6EFF834E9A70}"/>
              </a:ext>
            </a:extLst>
          </p:cNvPr>
          <p:cNvSpPr/>
          <p:nvPr/>
        </p:nvSpPr>
        <p:spPr>
          <a:xfrm>
            <a:off x="6680718" y="4076397"/>
            <a:ext cx="242634" cy="646331"/>
          </a:xfrm>
          <a:prstGeom prst="rightBrace">
            <a:avLst>
              <a:gd name="adj1" fmla="val 1800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225F807-BE64-C49C-6D25-E44AB51E8739}"/>
              </a:ext>
            </a:extLst>
          </p:cNvPr>
          <p:cNvSpPr txBox="1"/>
          <p:nvPr/>
        </p:nvSpPr>
        <p:spPr>
          <a:xfrm>
            <a:off x="8895903" y="5231921"/>
            <a:ext cx="319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Elegir participantes del cuadernillo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96760CE-EED7-434E-AE0D-E09C666B0529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7396067" y="4944079"/>
            <a:ext cx="1499836" cy="61100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7E3B393-FC59-693A-5A19-9FFC54B7C635}"/>
              </a:ext>
            </a:extLst>
          </p:cNvPr>
          <p:cNvSpPr txBox="1"/>
          <p:nvPr/>
        </p:nvSpPr>
        <p:spPr>
          <a:xfrm>
            <a:off x="104602" y="4435510"/>
            <a:ext cx="319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Eliminar participante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9DEF27E-798A-46E3-0855-70E62F556FDD}"/>
              </a:ext>
            </a:extLst>
          </p:cNvPr>
          <p:cNvCxnSpPr>
            <a:cxnSpLocks/>
          </p:cNvCxnSpPr>
          <p:nvPr/>
        </p:nvCxnSpPr>
        <p:spPr>
          <a:xfrm>
            <a:off x="2668555" y="4833257"/>
            <a:ext cx="2230016" cy="3693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9939402-1D68-51B2-34B8-C924C0A31B07}"/>
              </a:ext>
            </a:extLst>
          </p:cNvPr>
          <p:cNvSpPr txBox="1"/>
          <p:nvPr/>
        </p:nvSpPr>
        <p:spPr>
          <a:xfrm>
            <a:off x="154965" y="6171759"/>
            <a:ext cx="437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Nota: En caso de no ser el admin, no se le va a permitir realizar cambios</a:t>
            </a:r>
          </a:p>
        </p:txBody>
      </p:sp>
    </p:spTree>
    <p:extLst>
      <p:ext uri="{BB962C8B-B14F-4D97-AF65-F5344CB8AC3E}">
        <p14:creationId xmlns:p14="http://schemas.microsoft.com/office/powerpoint/2010/main" val="390519617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E52B66"/>
      </a:accent1>
      <a:accent2>
        <a:srgbClr val="D319A1"/>
      </a:accent2>
      <a:accent3>
        <a:srgbClr val="C92BE5"/>
      </a:accent3>
      <a:accent4>
        <a:srgbClr val="6A19D3"/>
      </a:accent4>
      <a:accent5>
        <a:srgbClr val="2E2BE5"/>
      </a:accent5>
      <a:accent6>
        <a:srgbClr val="1964D3"/>
      </a:accent6>
      <a:hlink>
        <a:srgbClr val="6954C6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154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Bell MT</vt:lpstr>
      <vt:lpstr>GlowVTI</vt:lpstr>
      <vt:lpstr>Manual de Usuario ECI Notes</vt:lpstr>
      <vt:lpstr>Login</vt:lpstr>
      <vt:lpstr>Home</vt:lpstr>
      <vt:lpstr>Zona Inicio</vt:lpstr>
      <vt:lpstr>Zona Cuadernillos</vt:lpstr>
      <vt:lpstr>Zona Repositorio</vt:lpstr>
      <vt:lpstr>Nuevo Cuadernillo</vt:lpstr>
      <vt:lpstr>Tablero</vt:lpstr>
      <vt:lpstr>Configuración Cuadernillo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 ECI Notes</dc:title>
  <dc:creator>JUAN CARLOS BAEZ LIZARAZO</dc:creator>
  <cp:lastModifiedBy>JUAN CARLOS BAEZ LIZARAZO</cp:lastModifiedBy>
  <cp:revision>1</cp:revision>
  <dcterms:created xsi:type="dcterms:W3CDTF">2022-07-23T02:18:56Z</dcterms:created>
  <dcterms:modified xsi:type="dcterms:W3CDTF">2022-07-23T02:54:47Z</dcterms:modified>
</cp:coreProperties>
</file>