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502dc4700e2933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502dc4700e2933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1498c9310c47c4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1498c9310c47c4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jp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1.xml" /><Relationship Id="rId5" Type="http://schemas.openxmlformats.org/officeDocument/2006/relationships/image" Target="../media/image5.jpg" /><Relationship Id="rId4" Type="http://schemas.openxmlformats.org/officeDocument/2006/relationships/image" Target="../media/image4.jp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1.xml" /><Relationship Id="rId5" Type="http://schemas.openxmlformats.org/officeDocument/2006/relationships/image" Target="../media/image8.png" /><Relationship Id="rId4" Type="http://schemas.openxmlformats.org/officeDocument/2006/relationships/image" Target="../media/image7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3893" y="258943"/>
            <a:ext cx="2490712" cy="39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071275" y="3602400"/>
            <a:ext cx="10238400" cy="15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800" b="1">
              <a:solidFill>
                <a:srgbClr val="FF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4602" y="258946"/>
            <a:ext cx="2751974" cy="15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" y="2571746"/>
            <a:ext cx="2751974" cy="15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t="13124" b="18340"/>
          <a:stretch/>
        </p:blipFill>
        <p:spPr>
          <a:xfrm>
            <a:off x="948250" y="1235400"/>
            <a:ext cx="7247501" cy="24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50"/>
            <a:ext cx="1395145" cy="214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5458" y="373825"/>
            <a:ext cx="1395143" cy="2197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-7" y="1415004"/>
            <a:ext cx="9144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QUOI                                      PARCE QUE</a:t>
            </a:r>
            <a:r>
              <a:rPr lang="es"/>
              <a:t>                                </a:t>
            </a:r>
            <a:r>
              <a:rPr lang="es" b="1"/>
              <a:t>COMME</a:t>
            </a:r>
            <a:endParaRPr b="1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152" y="2004238"/>
            <a:ext cx="1705646" cy="11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9475" y="2024513"/>
            <a:ext cx="2065040" cy="109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0201" y="1907762"/>
            <a:ext cx="1327946" cy="132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Affichage à l'écran (16:9)</PresentationFormat>
  <Slides>3</Slides>
  <Notes>3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Simple Light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Juan Andrés Bermúdez Gómez</cp:lastModifiedBy>
  <cp:revision>1</cp:revision>
  <dcterms:modified xsi:type="dcterms:W3CDTF">2023-06-10T14:02:23Z</dcterms:modified>
</cp:coreProperties>
</file>